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3" r:id="rId4"/>
  </p:sldMasterIdLst>
  <p:notesMasterIdLst>
    <p:notesMasterId r:id="rId13"/>
  </p:notesMasterIdLst>
  <p:sldIdLst>
    <p:sldId id="289" r:id="rId5"/>
    <p:sldId id="287" r:id="rId6"/>
    <p:sldId id="295" r:id="rId7"/>
    <p:sldId id="296" r:id="rId8"/>
    <p:sldId id="297" r:id="rId9"/>
    <p:sldId id="298" r:id="rId10"/>
    <p:sldId id="299" r:id="rId11"/>
    <p:sldId id="291" r:id="rId12"/>
  </p:sldIdLst>
  <p:sldSz cx="9144000" cy="6858000" type="screen4x3"/>
  <p:notesSz cx="6858000" cy="9144000"/>
  <p:defaultTextStyle>
    <a:defPPr>
      <a:defRPr lang="en-US"/>
    </a:defPPr>
    <a:lvl1pPr marL="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F005"/>
    <a:srgbClr val="00647D"/>
    <a:srgbClr val="008C8C"/>
    <a:srgbClr val="C88C00"/>
    <a:srgbClr val="FFAA00"/>
    <a:srgbClr val="FFDC78"/>
    <a:srgbClr val="008223"/>
    <a:srgbClr val="00BE50"/>
    <a:srgbClr val="96E6BE"/>
    <a:srgbClr val="0028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86" autoAdjust="0"/>
    <p:restoredTop sz="93834" autoAdjust="0"/>
  </p:normalViewPr>
  <p:slideViewPr>
    <p:cSldViewPr snapToGrid="0" showGuides="1">
      <p:cViewPr varScale="1">
        <p:scale>
          <a:sx n="83" d="100"/>
          <a:sy n="83" d="100"/>
        </p:scale>
        <p:origin x="87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8F0D9C-0244-48E5-AAB4-F314FC181477}" type="datetimeFigureOut">
              <a:rPr lang="en-US" smtClean="0"/>
              <a:t>20-Feb-25</a:t>
            </a:fld>
            <a:endParaRPr 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F380C3-7D2B-43B9-A2FF-0551F6D20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395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Page_Wh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41E9EBA-B88C-4731-B44A-419865607F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35985" y="1285619"/>
            <a:ext cx="6858000" cy="1370104"/>
          </a:xfrm>
        </p:spPr>
        <p:txBody>
          <a:bodyPr anchor="t">
            <a:normAutofit/>
          </a:bodyPr>
          <a:lstStyle>
            <a:lvl1pPr algn="l">
              <a:lnSpc>
                <a:spcPct val="110000"/>
              </a:lnSpc>
              <a:defRPr sz="3600" b="0" kern="1200" baseline="0">
                <a:solidFill>
                  <a:schemeClr val="tx1"/>
                </a:solidFill>
                <a:latin typeface="+mj-lt"/>
                <a:ea typeface="+mj-ea"/>
              </a:defRPr>
            </a:lvl1pPr>
          </a:lstStyle>
          <a:p>
            <a:r>
              <a:rPr lang="en-US" altLang="zh-TW" dirty="0"/>
              <a:t>Presentation Title Goes Here Maximum 2 Lines (36-48pt)</a:t>
            </a:r>
            <a:endParaRPr lang="en-US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6C9BD8EC-F37F-4F94-8712-797CC1161E9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35985" y="2678209"/>
            <a:ext cx="6858000" cy="1370104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2400">
                <a:solidFill>
                  <a:schemeClr val="tx2"/>
                </a:solidFill>
                <a:latin typeface="+mj-lt"/>
                <a:ea typeface="+mj-ea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altLang="zh-TW" dirty="0"/>
              <a:t>Presentation Subtitle Goes Here</a:t>
            </a:r>
            <a:br>
              <a:rPr lang="en-US" altLang="zh-TW" dirty="0"/>
            </a:br>
            <a:r>
              <a:rPr lang="en-US" altLang="zh-TW" dirty="0"/>
              <a:t>Maximum 2 Lines (24-36pt)</a:t>
            </a:r>
            <a:endParaRPr lang="en-US" dirty="0"/>
          </a:p>
        </p:txBody>
      </p:sp>
      <p:sp>
        <p:nvSpPr>
          <p:cNvPr id="12" name="頁尾版面配置區 4">
            <a:extLst>
              <a:ext uri="{FF2B5EF4-FFF2-40B4-BE49-F238E27FC236}">
                <a16:creationId xmlns:a16="http://schemas.microsoft.com/office/drawing/2014/main" id="{38A83012-CC3B-47DF-9FCA-A1115F39D3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26107" y="5884094"/>
            <a:ext cx="5707316" cy="218356"/>
          </a:xfrm>
        </p:spPr>
        <p:txBody>
          <a:bodyPr/>
          <a:lstStyle>
            <a:lvl1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altLang="zh-TW"/>
              <a:t>Presenter</a:t>
            </a:r>
            <a:r>
              <a:rPr lang="zh-TW" altLang="en-US"/>
              <a:t> </a:t>
            </a:r>
            <a:r>
              <a:rPr lang="en-US" altLang="zh-TW"/>
              <a:t>Name</a:t>
            </a:r>
            <a:r>
              <a:rPr lang="zh-TW" altLang="en-US"/>
              <a:t>｜</a:t>
            </a:r>
            <a:r>
              <a:rPr lang="en-US" altLang="zh-TW"/>
              <a:t>Department</a:t>
            </a:r>
            <a:r>
              <a:rPr lang="zh-TW" altLang="en-US"/>
              <a:t>｜</a:t>
            </a:r>
            <a:r>
              <a:rPr lang="en-US" altLang="zh-TW"/>
              <a:t>MM/DD/YYYY</a:t>
            </a:r>
            <a:endParaRPr lang="en-US" altLang="zh-TW" dirty="0"/>
          </a:p>
        </p:txBody>
      </p:sp>
      <p:sp>
        <p:nvSpPr>
          <p:cNvPr id="13" name="文字版面配置區 4">
            <a:extLst>
              <a:ext uri="{FF2B5EF4-FFF2-40B4-BE49-F238E27FC236}">
                <a16:creationId xmlns:a16="http://schemas.microsoft.com/office/drawing/2014/main" id="{C5F15596-5511-4524-8143-5414A6D0A4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139" y="738191"/>
            <a:ext cx="2133446" cy="38042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0070C0"/>
                </a:solidFill>
              </a:defRPr>
            </a:lvl1pPr>
          </a:lstStyle>
          <a:p>
            <a:pPr lvl="0"/>
            <a:r>
              <a:rPr lang="en-US" altLang="zh-TW" dirty="0"/>
              <a:t>Cover </a:t>
            </a:r>
            <a:r>
              <a:rPr lang="en-US" altLang="zh-TW" dirty="0" err="1"/>
              <a:t>Page_White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743222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838" userDrawn="1">
          <p15:clr>
            <a:srgbClr val="FBAE40"/>
          </p15:clr>
        </p15:guide>
        <p15:guide id="2" pos="453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Page_Im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2B744D0E-F609-453E-9853-77F99DAF99C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" y="0"/>
            <a:ext cx="9142512" cy="6858000"/>
          </a:xfrm>
          <a:prstGeom prst="rect">
            <a:avLst/>
          </a:prstGeom>
        </p:spPr>
      </p:pic>
      <p:sp>
        <p:nvSpPr>
          <p:cNvPr id="10" name="標題 1">
            <a:extLst>
              <a:ext uri="{FF2B5EF4-FFF2-40B4-BE49-F238E27FC236}">
                <a16:creationId xmlns:a16="http://schemas.microsoft.com/office/drawing/2014/main" id="{C41E9EBA-B88C-4731-B44A-419865607F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35985" y="1285619"/>
            <a:ext cx="6858000" cy="1370104"/>
          </a:xfrm>
        </p:spPr>
        <p:txBody>
          <a:bodyPr anchor="t">
            <a:normAutofit/>
          </a:bodyPr>
          <a:lstStyle>
            <a:lvl1pPr algn="l">
              <a:lnSpc>
                <a:spcPct val="110000"/>
              </a:lnSpc>
              <a:defRPr sz="3600" b="0" kern="1200" baseline="0">
                <a:solidFill>
                  <a:schemeClr val="tx1"/>
                </a:solidFill>
                <a:latin typeface="+mj-lt"/>
                <a:ea typeface="+mj-ea"/>
              </a:defRPr>
            </a:lvl1pPr>
          </a:lstStyle>
          <a:p>
            <a:r>
              <a:rPr lang="en-US" altLang="zh-TW" dirty="0"/>
              <a:t>Presentation Title Goes Here Maximum 2 Lines (36-48pt)</a:t>
            </a:r>
            <a:endParaRPr lang="en-US" dirty="0"/>
          </a:p>
        </p:txBody>
      </p:sp>
      <p:sp>
        <p:nvSpPr>
          <p:cNvPr id="11" name="頁尾版面配置區 4">
            <a:extLst>
              <a:ext uri="{FF2B5EF4-FFF2-40B4-BE49-F238E27FC236}">
                <a16:creationId xmlns:a16="http://schemas.microsoft.com/office/drawing/2014/main" id="{38A83012-CC3B-47DF-9FCA-A1115F39D3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26107" y="5787841"/>
            <a:ext cx="5707316" cy="218356"/>
          </a:xfrm>
        </p:spPr>
        <p:txBody>
          <a:bodyPr/>
          <a:lstStyle>
            <a:lvl1pPr algn="just"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altLang="zh-TW" dirty="0"/>
              <a:t>Presenter</a:t>
            </a:r>
            <a:r>
              <a:rPr lang="zh-TW" altLang="en-US" dirty="0"/>
              <a:t> </a:t>
            </a:r>
            <a:r>
              <a:rPr lang="en-US" altLang="zh-TW" dirty="0"/>
              <a:t>Name</a:t>
            </a:r>
            <a:r>
              <a:rPr lang="zh-TW" altLang="en-US" dirty="0"/>
              <a:t>｜</a:t>
            </a:r>
            <a:r>
              <a:rPr lang="en-US" altLang="zh-TW" dirty="0"/>
              <a:t>Department</a:t>
            </a:r>
          </a:p>
          <a:p>
            <a:r>
              <a:rPr lang="en-US" altLang="zh-TW" dirty="0"/>
              <a:t>MM/DD/YYYY</a:t>
            </a:r>
          </a:p>
        </p:txBody>
      </p:sp>
      <p:sp>
        <p:nvSpPr>
          <p:cNvPr id="12" name="文字版面配置區 4">
            <a:extLst>
              <a:ext uri="{FF2B5EF4-FFF2-40B4-BE49-F238E27FC236}">
                <a16:creationId xmlns:a16="http://schemas.microsoft.com/office/drawing/2014/main" id="{C5F15596-5511-4524-8143-5414A6D0A4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139" y="738191"/>
            <a:ext cx="2133446" cy="38042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0070C0"/>
                </a:solidFill>
              </a:defRPr>
            </a:lvl1pPr>
          </a:lstStyle>
          <a:p>
            <a:pPr lvl="0"/>
            <a:r>
              <a:rPr lang="en-US" altLang="zh-TW" dirty="0"/>
              <a:t>Cover </a:t>
            </a:r>
            <a:r>
              <a:rPr lang="en-US" altLang="zh-TW" dirty="0" err="1"/>
              <a:t>Page_Image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4786958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4B44CAB8-9DEC-4DEF-99E0-D78F53E4F83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34400" y="1187056"/>
            <a:ext cx="6858000" cy="1353169"/>
          </a:xfrm>
        </p:spPr>
        <p:txBody>
          <a:bodyPr anchor="b">
            <a:normAutofit/>
          </a:bodyPr>
          <a:lstStyle>
            <a:lvl1pPr algn="l">
              <a:lnSpc>
                <a:spcPct val="110000"/>
              </a:lnSpc>
              <a:defRPr sz="3600" b="0">
                <a:solidFill>
                  <a:schemeClr val="bg1"/>
                </a:solidFill>
                <a:latin typeface="+mj-lt"/>
                <a:ea typeface="+mj-ea"/>
              </a:defRPr>
            </a:lvl1pPr>
          </a:lstStyle>
          <a:p>
            <a:r>
              <a:rPr lang="en-US" altLang="zh-TW"/>
              <a:t>Break Page Title Goes Here Maximum 2 Lines (36pt)</a:t>
            </a:r>
            <a:endParaRPr lang="en-US"/>
          </a:p>
        </p:txBody>
      </p:sp>
      <p:sp>
        <p:nvSpPr>
          <p:cNvPr id="6" name="副標題 2">
            <a:extLst>
              <a:ext uri="{FF2B5EF4-FFF2-40B4-BE49-F238E27FC236}">
                <a16:creationId xmlns:a16="http://schemas.microsoft.com/office/drawing/2014/main" id="{814F8012-3519-4A75-B26B-57773CA554B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34400" y="2822595"/>
            <a:ext cx="6858000" cy="959467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buNone/>
              <a:defRPr sz="2400">
                <a:solidFill>
                  <a:schemeClr val="bg1"/>
                </a:solidFill>
                <a:latin typeface="+mj-lt"/>
                <a:ea typeface="+mj-ea"/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 altLang="zh-TW"/>
              <a:t>Break Page Subtitle Goes Here</a:t>
            </a:r>
            <a:br>
              <a:rPr lang="en-US" altLang="zh-TW"/>
            </a:br>
            <a:r>
              <a:rPr lang="en-US" altLang="zh-TW"/>
              <a:t>Maximum 2 Lines (24pt)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055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4351" y="318600"/>
            <a:ext cx="8495300" cy="398366"/>
          </a:xfrm>
        </p:spPr>
        <p:txBody>
          <a:bodyPr>
            <a:noAutofit/>
          </a:bodyPr>
          <a:lstStyle>
            <a:lvl1pPr>
              <a:defRPr sz="2600">
                <a:latin typeface="+mj-lt"/>
                <a:ea typeface="+mj-ea"/>
              </a:defRPr>
            </a:lvl1pPr>
          </a:lstStyle>
          <a:p>
            <a:r>
              <a:rPr lang="en-US" altLang="zh-TW"/>
              <a:t>Page Title Goes Here (26pt)</a:t>
            </a:r>
            <a:endParaRPr 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EF22CCF-5B81-47DC-861A-B0A56BD7A10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17500" y="948692"/>
            <a:ext cx="8495300" cy="5175551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zh-TW"/>
              <a:t>Content goes here (20pt)</a:t>
            </a:r>
            <a:endParaRPr lang="en-US"/>
          </a:p>
        </p:txBody>
      </p:sp>
      <p:sp>
        <p:nvSpPr>
          <p:cNvPr id="52" name="文字方塊 51">
            <a:extLst>
              <a:ext uri="{FF2B5EF4-FFF2-40B4-BE49-F238E27FC236}">
                <a16:creationId xmlns:a16="http://schemas.microsoft.com/office/drawing/2014/main" id="{4EB72046-7EFA-4D5B-9003-30F89B1D91A8}"/>
              </a:ext>
            </a:extLst>
          </p:cNvPr>
          <p:cNvSpPr txBox="1"/>
          <p:nvPr userDrawn="1"/>
        </p:nvSpPr>
        <p:spPr>
          <a:xfrm>
            <a:off x="128195" y="6420717"/>
            <a:ext cx="35618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823BD820-02AB-4111-88E2-98F36ECA9073}" type="slidenum">
              <a:rPr lang="en-US" sz="1100" smtClean="0"/>
              <a:t>‹#›</a:t>
            </a:fld>
            <a:endParaRPr lang="en-US" sz="1100"/>
          </a:p>
        </p:txBody>
      </p:sp>
      <p:sp>
        <p:nvSpPr>
          <p:cNvPr id="53" name="文字方塊 52">
            <a:extLst>
              <a:ext uri="{FF2B5EF4-FFF2-40B4-BE49-F238E27FC236}">
                <a16:creationId xmlns:a16="http://schemas.microsoft.com/office/drawing/2014/main" id="{E8C46C83-D634-4B86-88D9-5C8B6A41BF9F}"/>
              </a:ext>
            </a:extLst>
          </p:cNvPr>
          <p:cNvSpPr txBox="1"/>
          <p:nvPr userDrawn="1"/>
        </p:nvSpPr>
        <p:spPr>
          <a:xfrm>
            <a:off x="434425" y="6441642"/>
            <a:ext cx="1047082" cy="2231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50"/>
              <a:t>Delta Confidential</a:t>
            </a:r>
          </a:p>
        </p:txBody>
      </p:sp>
      <p:pic>
        <p:nvPicPr>
          <p:cNvPr id="73" name="Image" descr="Image">
            <a:extLst>
              <a:ext uri="{FF2B5EF4-FFF2-40B4-BE49-F238E27FC236}">
                <a16:creationId xmlns:a16="http://schemas.microsoft.com/office/drawing/2014/main" id="{6F189FD7-D1C5-4009-80E7-B7DD82AE1A8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975323" y="6305367"/>
            <a:ext cx="936000" cy="288198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85" name="群組 84">
            <a:extLst>
              <a:ext uri="{FF2B5EF4-FFF2-40B4-BE49-F238E27FC236}">
                <a16:creationId xmlns:a16="http://schemas.microsoft.com/office/drawing/2014/main" id="{A7CD75C9-666B-44CC-BEE2-FB249235BCAF}"/>
              </a:ext>
            </a:extLst>
          </p:cNvPr>
          <p:cNvGrpSpPr/>
          <p:nvPr userDrawn="1"/>
        </p:nvGrpSpPr>
        <p:grpSpPr>
          <a:xfrm>
            <a:off x="0" y="6994187"/>
            <a:ext cx="7768936" cy="317500"/>
            <a:chOff x="0" y="5256671"/>
            <a:chExt cx="7768936" cy="317500"/>
          </a:xfrm>
        </p:grpSpPr>
        <p:grpSp>
          <p:nvGrpSpPr>
            <p:cNvPr id="86" name="群組 85">
              <a:extLst>
                <a:ext uri="{FF2B5EF4-FFF2-40B4-BE49-F238E27FC236}">
                  <a16:creationId xmlns:a16="http://schemas.microsoft.com/office/drawing/2014/main" id="{AA6A72DF-528A-4621-985F-D7961EFA5355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99" name="矩形 98">
                <a:extLst>
                  <a:ext uri="{FF2B5EF4-FFF2-40B4-BE49-F238E27FC236}">
                    <a16:creationId xmlns:a16="http://schemas.microsoft.com/office/drawing/2014/main" id="{82E3D031-C38B-4F45-AD6F-810E42B9E36F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100" name="矩形 99">
                <a:extLst>
                  <a:ext uri="{FF2B5EF4-FFF2-40B4-BE49-F238E27FC236}">
                    <a16:creationId xmlns:a16="http://schemas.microsoft.com/office/drawing/2014/main" id="{BF57589A-EEA3-41BD-B888-6AB160EE9F62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101" name="矩形 100">
                <a:extLst>
                  <a:ext uri="{FF2B5EF4-FFF2-40B4-BE49-F238E27FC236}">
                    <a16:creationId xmlns:a16="http://schemas.microsoft.com/office/drawing/2014/main" id="{05ABECF4-E373-4B6D-BEFE-6A2CCAA26D7F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</p:grpSp>
        <p:grpSp>
          <p:nvGrpSpPr>
            <p:cNvPr id="87" name="群組 86">
              <a:extLst>
                <a:ext uri="{FF2B5EF4-FFF2-40B4-BE49-F238E27FC236}">
                  <a16:creationId xmlns:a16="http://schemas.microsoft.com/office/drawing/2014/main" id="{B923B7E9-340A-49EC-8BFA-E721ECFFF255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88" name="矩形 87">
                <a:extLst>
                  <a:ext uri="{FF2B5EF4-FFF2-40B4-BE49-F238E27FC236}">
                    <a16:creationId xmlns:a16="http://schemas.microsoft.com/office/drawing/2014/main" id="{D9D10CA1-047E-4DFB-90D6-4A789323443F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89" name="矩形 88">
                <a:extLst>
                  <a:ext uri="{FF2B5EF4-FFF2-40B4-BE49-F238E27FC236}">
                    <a16:creationId xmlns:a16="http://schemas.microsoft.com/office/drawing/2014/main" id="{0360BF35-4B2C-4D97-8535-C2C08E2C8AA0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90" name="矩形 89">
                <a:extLst>
                  <a:ext uri="{FF2B5EF4-FFF2-40B4-BE49-F238E27FC236}">
                    <a16:creationId xmlns:a16="http://schemas.microsoft.com/office/drawing/2014/main" id="{8BF0236C-F5C6-421C-B607-48B524E3A25E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91" name="矩形 90">
                <a:extLst>
                  <a:ext uri="{FF2B5EF4-FFF2-40B4-BE49-F238E27FC236}">
                    <a16:creationId xmlns:a16="http://schemas.microsoft.com/office/drawing/2014/main" id="{2DF28DCC-7FA8-4EA0-B4AF-672A25EC18FD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92" name="矩形 91">
                <a:extLst>
                  <a:ext uri="{FF2B5EF4-FFF2-40B4-BE49-F238E27FC236}">
                    <a16:creationId xmlns:a16="http://schemas.microsoft.com/office/drawing/2014/main" id="{5D3D9D5A-36DB-470A-A7EC-794033531D3C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93" name="矩形 92">
                <a:extLst>
                  <a:ext uri="{FF2B5EF4-FFF2-40B4-BE49-F238E27FC236}">
                    <a16:creationId xmlns:a16="http://schemas.microsoft.com/office/drawing/2014/main" id="{2B6B7596-F273-4A5C-8252-6E83374AAC64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94" name="矩形 93">
                <a:extLst>
                  <a:ext uri="{FF2B5EF4-FFF2-40B4-BE49-F238E27FC236}">
                    <a16:creationId xmlns:a16="http://schemas.microsoft.com/office/drawing/2014/main" id="{6EA3EE67-9815-4255-9C99-48D132C85734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95" name="矩形 94">
                <a:extLst>
                  <a:ext uri="{FF2B5EF4-FFF2-40B4-BE49-F238E27FC236}">
                    <a16:creationId xmlns:a16="http://schemas.microsoft.com/office/drawing/2014/main" id="{3DD57266-89C8-4F28-9D82-4932DFAD639D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96" name="矩形 95">
                <a:extLst>
                  <a:ext uri="{FF2B5EF4-FFF2-40B4-BE49-F238E27FC236}">
                    <a16:creationId xmlns:a16="http://schemas.microsoft.com/office/drawing/2014/main" id="{B8479AEF-9BAC-4EB7-95D6-07EB7823F99F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97" name="矩形 96">
                <a:extLst>
                  <a:ext uri="{FF2B5EF4-FFF2-40B4-BE49-F238E27FC236}">
                    <a16:creationId xmlns:a16="http://schemas.microsoft.com/office/drawing/2014/main" id="{06155706-395B-4790-BD20-9D59EE0E897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98" name="矩形 97">
                <a:extLst>
                  <a:ext uri="{FF2B5EF4-FFF2-40B4-BE49-F238E27FC236}">
                    <a16:creationId xmlns:a16="http://schemas.microsoft.com/office/drawing/2014/main" id="{5EB75461-592A-4C07-A7F5-90EBBDF2F613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168815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56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age_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2702107E-0279-495A-BF89-DD786730CC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4000" y="318600"/>
            <a:ext cx="8496000" cy="398366"/>
          </a:xfrm>
        </p:spPr>
        <p:txBody>
          <a:bodyPr>
            <a:noAutofit/>
          </a:bodyPr>
          <a:lstStyle>
            <a:lvl1pPr>
              <a:defRPr sz="2600"/>
            </a:lvl1pPr>
          </a:lstStyle>
          <a:p>
            <a:r>
              <a:rPr lang="en-US" altLang="zh-TW"/>
              <a:t>Page Title Goes Here (26pt)</a:t>
            </a:r>
            <a:endParaRPr lang="en-US"/>
          </a:p>
        </p:txBody>
      </p:sp>
      <p:sp>
        <p:nvSpPr>
          <p:cNvPr id="66" name="文字方塊 65">
            <a:extLst>
              <a:ext uri="{FF2B5EF4-FFF2-40B4-BE49-F238E27FC236}">
                <a16:creationId xmlns:a16="http://schemas.microsoft.com/office/drawing/2014/main" id="{7834D026-61A1-43C2-8CF5-5ED9558347F9}"/>
              </a:ext>
            </a:extLst>
          </p:cNvPr>
          <p:cNvSpPr txBox="1"/>
          <p:nvPr userDrawn="1"/>
        </p:nvSpPr>
        <p:spPr>
          <a:xfrm>
            <a:off x="128195" y="6420717"/>
            <a:ext cx="35618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823BD820-02AB-4111-88E2-98F36ECA9073}" type="slidenum">
              <a:rPr lang="en-US" sz="1100" smtClean="0"/>
              <a:t>‹#›</a:t>
            </a:fld>
            <a:endParaRPr lang="en-US" sz="1100"/>
          </a:p>
        </p:txBody>
      </p:sp>
      <p:sp>
        <p:nvSpPr>
          <p:cNvPr id="67" name="文字方塊 66">
            <a:extLst>
              <a:ext uri="{FF2B5EF4-FFF2-40B4-BE49-F238E27FC236}">
                <a16:creationId xmlns:a16="http://schemas.microsoft.com/office/drawing/2014/main" id="{54FF2B8E-D3DE-40F3-84FD-0F04289D92E9}"/>
              </a:ext>
            </a:extLst>
          </p:cNvPr>
          <p:cNvSpPr txBox="1"/>
          <p:nvPr userDrawn="1"/>
        </p:nvSpPr>
        <p:spPr>
          <a:xfrm>
            <a:off x="434425" y="6441642"/>
            <a:ext cx="1047082" cy="2231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50"/>
              <a:t>Delta Confidential</a:t>
            </a:r>
          </a:p>
        </p:txBody>
      </p:sp>
      <p:grpSp>
        <p:nvGrpSpPr>
          <p:cNvPr id="69" name="群組 68">
            <a:extLst>
              <a:ext uri="{FF2B5EF4-FFF2-40B4-BE49-F238E27FC236}">
                <a16:creationId xmlns:a16="http://schemas.microsoft.com/office/drawing/2014/main" id="{A2A2E58B-DED1-4C49-B39D-40E3F91C82E5}"/>
              </a:ext>
            </a:extLst>
          </p:cNvPr>
          <p:cNvGrpSpPr/>
          <p:nvPr userDrawn="1"/>
        </p:nvGrpSpPr>
        <p:grpSpPr>
          <a:xfrm>
            <a:off x="0" y="6994187"/>
            <a:ext cx="7768936" cy="317500"/>
            <a:chOff x="0" y="5256671"/>
            <a:chExt cx="7768936" cy="317500"/>
          </a:xfrm>
        </p:grpSpPr>
        <p:grpSp>
          <p:nvGrpSpPr>
            <p:cNvPr id="70" name="群組 69">
              <a:extLst>
                <a:ext uri="{FF2B5EF4-FFF2-40B4-BE49-F238E27FC236}">
                  <a16:creationId xmlns:a16="http://schemas.microsoft.com/office/drawing/2014/main" id="{34CC1206-18A3-48F1-A491-8579DB832212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83" name="矩形 82">
                <a:extLst>
                  <a:ext uri="{FF2B5EF4-FFF2-40B4-BE49-F238E27FC236}">
                    <a16:creationId xmlns:a16="http://schemas.microsoft.com/office/drawing/2014/main" id="{F74B2B40-209D-4A4F-8FE0-671954D3725B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84" name="矩形 83">
                <a:extLst>
                  <a:ext uri="{FF2B5EF4-FFF2-40B4-BE49-F238E27FC236}">
                    <a16:creationId xmlns:a16="http://schemas.microsoft.com/office/drawing/2014/main" id="{5478CAB6-974D-478D-96A7-3C3BDC4A6483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85" name="矩形 84">
                <a:extLst>
                  <a:ext uri="{FF2B5EF4-FFF2-40B4-BE49-F238E27FC236}">
                    <a16:creationId xmlns:a16="http://schemas.microsoft.com/office/drawing/2014/main" id="{8889909C-5226-43E9-B1DF-1318C1FD0628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</p:grpSp>
        <p:grpSp>
          <p:nvGrpSpPr>
            <p:cNvPr id="71" name="群組 70">
              <a:extLst>
                <a:ext uri="{FF2B5EF4-FFF2-40B4-BE49-F238E27FC236}">
                  <a16:creationId xmlns:a16="http://schemas.microsoft.com/office/drawing/2014/main" id="{B96425B6-53BB-4803-9E5A-CFD75FA5D006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72" name="矩形 71">
                <a:extLst>
                  <a:ext uri="{FF2B5EF4-FFF2-40B4-BE49-F238E27FC236}">
                    <a16:creationId xmlns:a16="http://schemas.microsoft.com/office/drawing/2014/main" id="{253A5EA5-2462-4AD2-98B5-BC253F2E5974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73" name="矩形 72">
                <a:extLst>
                  <a:ext uri="{FF2B5EF4-FFF2-40B4-BE49-F238E27FC236}">
                    <a16:creationId xmlns:a16="http://schemas.microsoft.com/office/drawing/2014/main" id="{7204D85B-92FB-4E4D-933F-4D7838BE13D9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74" name="矩形 73">
                <a:extLst>
                  <a:ext uri="{FF2B5EF4-FFF2-40B4-BE49-F238E27FC236}">
                    <a16:creationId xmlns:a16="http://schemas.microsoft.com/office/drawing/2014/main" id="{78649F79-3590-4145-B6D0-5D2B55004CEA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75" name="矩形 74">
                <a:extLst>
                  <a:ext uri="{FF2B5EF4-FFF2-40B4-BE49-F238E27FC236}">
                    <a16:creationId xmlns:a16="http://schemas.microsoft.com/office/drawing/2014/main" id="{AB9A4250-1D9B-4CFE-8763-80779CC5B1AE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76" name="矩形 75">
                <a:extLst>
                  <a:ext uri="{FF2B5EF4-FFF2-40B4-BE49-F238E27FC236}">
                    <a16:creationId xmlns:a16="http://schemas.microsoft.com/office/drawing/2014/main" id="{F5FE5D69-D2E2-403F-9518-13330B602D30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77" name="矩形 76">
                <a:extLst>
                  <a:ext uri="{FF2B5EF4-FFF2-40B4-BE49-F238E27FC236}">
                    <a16:creationId xmlns:a16="http://schemas.microsoft.com/office/drawing/2014/main" id="{C7C416EA-F702-4E52-88E9-101D96A3C482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78" name="矩形 77">
                <a:extLst>
                  <a:ext uri="{FF2B5EF4-FFF2-40B4-BE49-F238E27FC236}">
                    <a16:creationId xmlns:a16="http://schemas.microsoft.com/office/drawing/2014/main" id="{D93287F6-6853-4F7D-B7AA-23631159B61F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79" name="矩形 78">
                <a:extLst>
                  <a:ext uri="{FF2B5EF4-FFF2-40B4-BE49-F238E27FC236}">
                    <a16:creationId xmlns:a16="http://schemas.microsoft.com/office/drawing/2014/main" id="{C8AD4925-E226-4B77-A37B-D1A5B2C58A36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80" name="矩形 79">
                <a:extLst>
                  <a:ext uri="{FF2B5EF4-FFF2-40B4-BE49-F238E27FC236}">
                    <a16:creationId xmlns:a16="http://schemas.microsoft.com/office/drawing/2014/main" id="{6E4085A1-5C3C-48A0-BC53-D197933729F7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81" name="矩形 80">
                <a:extLst>
                  <a:ext uri="{FF2B5EF4-FFF2-40B4-BE49-F238E27FC236}">
                    <a16:creationId xmlns:a16="http://schemas.microsoft.com/office/drawing/2014/main" id="{84D9F9BD-83CC-437D-9642-26DBF5DC57A7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82" name="矩形 81">
                <a:extLst>
                  <a:ext uri="{FF2B5EF4-FFF2-40B4-BE49-F238E27FC236}">
                    <a16:creationId xmlns:a16="http://schemas.microsoft.com/office/drawing/2014/main" id="{8CE7C736-B8EB-4456-AD81-1FEE9B618998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</p:grpSp>
      </p:grpSp>
      <p:pic>
        <p:nvPicPr>
          <p:cNvPr id="28" name="Image" descr="Image">
            <a:extLst>
              <a:ext uri="{FF2B5EF4-FFF2-40B4-BE49-F238E27FC236}">
                <a16:creationId xmlns:a16="http://schemas.microsoft.com/office/drawing/2014/main" id="{DA55C835-DB32-435A-B950-F5EBE6F6736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975323" y="6305367"/>
            <a:ext cx="936000" cy="288198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4599164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56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ing Page_Wh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1">
            <a:extLst>
              <a:ext uri="{FF2B5EF4-FFF2-40B4-BE49-F238E27FC236}">
                <a16:creationId xmlns:a16="http://schemas.microsoft.com/office/drawing/2014/main" id="{5F44435C-4EDB-4AB4-AAD6-08BF8682BAA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34401" y="1197212"/>
            <a:ext cx="7761014" cy="1353170"/>
          </a:xfrm>
        </p:spPr>
        <p:txBody>
          <a:bodyPr anchor="t">
            <a:normAutofit/>
          </a:bodyPr>
          <a:lstStyle>
            <a:lvl1pPr algn="l">
              <a:lnSpc>
                <a:spcPct val="110000"/>
              </a:lnSpc>
              <a:defRPr sz="3600" b="0">
                <a:solidFill>
                  <a:schemeClr val="tx1"/>
                </a:solidFill>
                <a:latin typeface="+mj-lt"/>
                <a:ea typeface="+mj-ea"/>
              </a:defRPr>
            </a:lvl1pPr>
          </a:lstStyle>
          <a:p>
            <a:r>
              <a:rPr lang="en-US" altLang="zh-TW" dirty="0"/>
              <a:t>Smarter. Greener. Together. </a:t>
            </a:r>
            <a:endParaRPr lang="en-US" dirty="0"/>
          </a:p>
        </p:txBody>
      </p:sp>
      <p:sp>
        <p:nvSpPr>
          <p:cNvPr id="14" name="文字版面配置區 4">
            <a:extLst>
              <a:ext uri="{FF2B5EF4-FFF2-40B4-BE49-F238E27FC236}">
                <a16:creationId xmlns:a16="http://schemas.microsoft.com/office/drawing/2014/main" id="{38C78CAC-0A95-4D70-9EAA-CE96A16F9E0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74737" y="60183"/>
            <a:ext cx="2133446" cy="38042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0070C0"/>
                </a:solidFill>
              </a:defRPr>
            </a:lvl1pPr>
          </a:lstStyle>
          <a:p>
            <a:pPr lvl="0"/>
            <a:r>
              <a:rPr lang="en-US" altLang="zh-TW" dirty="0"/>
              <a:t>Ending </a:t>
            </a:r>
            <a:r>
              <a:rPr lang="en-US" altLang="zh-TW" dirty="0" err="1"/>
              <a:t>Page_White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18489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ing Page_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3B392DE6-2AF2-4E28-AF03-1A4F3D15BEAE}"/>
              </a:ext>
            </a:extLst>
          </p:cNvPr>
          <p:cNvSpPr/>
          <p:nvPr userDrawn="1"/>
        </p:nvSpPr>
        <p:spPr>
          <a:xfrm>
            <a:off x="1" y="-1"/>
            <a:ext cx="9144000" cy="6858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7" name="矩形 6"/>
          <p:cNvSpPr/>
          <p:nvPr userDrawn="1"/>
        </p:nvSpPr>
        <p:spPr>
          <a:xfrm>
            <a:off x="1" y="-1"/>
            <a:ext cx="9143999" cy="4580969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TW" altLang="en-US" sz="2400" dirty="0"/>
          </a:p>
        </p:txBody>
      </p:sp>
      <p:pic>
        <p:nvPicPr>
          <p:cNvPr id="26" name="圖片 2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452" y="5769496"/>
            <a:ext cx="2136223" cy="968710"/>
          </a:xfrm>
          <a:prstGeom prst="rect">
            <a:avLst/>
          </a:prstGeom>
        </p:spPr>
      </p:pic>
      <p:sp>
        <p:nvSpPr>
          <p:cNvPr id="27" name="圖片版面配置區 6">
            <a:extLst>
              <a:ext uri="{FF2B5EF4-FFF2-40B4-BE49-F238E27FC236}">
                <a16:creationId xmlns:a16="http://schemas.microsoft.com/office/drawing/2014/main" id="{BEC39B5C-7A19-45E5-87B6-A4D4ACE91330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-1587" y="-12700"/>
            <a:ext cx="9145586" cy="4593668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0070C0"/>
                </a:solidFill>
              </a:defRPr>
            </a:lvl1pPr>
          </a:lstStyle>
          <a:p>
            <a:r>
              <a:rPr lang="en-US" altLang="zh-TW" dirty="0"/>
              <a:t>     Ending </a:t>
            </a:r>
            <a:r>
              <a:rPr lang="en-US" altLang="zh-TW" dirty="0" err="1"/>
              <a:t>Page_Image</a:t>
            </a:r>
            <a:r>
              <a:rPr lang="en-US" altLang="zh-TW" dirty="0"/>
              <a:t>: </a:t>
            </a:r>
            <a:br>
              <a:rPr lang="en-US" altLang="zh-TW" dirty="0"/>
            </a:br>
            <a:r>
              <a:rPr lang="en-US" altLang="zh-TW" dirty="0"/>
              <a:t>      A corporate-level, sector-level or product-level brand communication imagery can be applied in this gray area.</a:t>
            </a:r>
          </a:p>
          <a:p>
            <a:endParaRPr lang="zh-TW" altLang="en-US" dirty="0"/>
          </a:p>
        </p:txBody>
      </p:sp>
      <p:sp>
        <p:nvSpPr>
          <p:cNvPr id="38" name="標題 1">
            <a:extLst>
              <a:ext uri="{FF2B5EF4-FFF2-40B4-BE49-F238E27FC236}">
                <a16:creationId xmlns:a16="http://schemas.microsoft.com/office/drawing/2014/main" id="{5F44435C-4EDB-4AB4-AAD6-08BF8682BAA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25512" y="4928501"/>
            <a:ext cx="7761014" cy="1353170"/>
          </a:xfrm>
        </p:spPr>
        <p:txBody>
          <a:bodyPr anchor="t">
            <a:normAutofit/>
          </a:bodyPr>
          <a:lstStyle>
            <a:lvl1pPr algn="l">
              <a:lnSpc>
                <a:spcPct val="110000"/>
              </a:lnSpc>
              <a:defRPr sz="3300" b="0">
                <a:solidFill>
                  <a:schemeClr val="tx1"/>
                </a:solidFill>
                <a:latin typeface="+mj-lt"/>
                <a:ea typeface="+mj-ea"/>
              </a:defRPr>
            </a:lvl1pPr>
          </a:lstStyle>
          <a:p>
            <a:r>
              <a:rPr lang="en-US" altLang="zh-TW" dirty="0"/>
              <a:t>Smarter. Greener. Together. </a:t>
            </a:r>
            <a:endParaRPr lang="en-US" dirty="0"/>
          </a:p>
        </p:txBody>
      </p:sp>
      <p:grpSp>
        <p:nvGrpSpPr>
          <p:cNvPr id="39" name="群組 38"/>
          <p:cNvGrpSpPr/>
          <p:nvPr userDrawn="1"/>
        </p:nvGrpSpPr>
        <p:grpSpPr>
          <a:xfrm>
            <a:off x="2269" y="4570335"/>
            <a:ext cx="9144000" cy="108000"/>
            <a:chOff x="2269" y="4580968"/>
            <a:chExt cx="9144000" cy="108000"/>
          </a:xfrm>
        </p:grpSpPr>
        <p:sp>
          <p:nvSpPr>
            <p:cNvPr id="29" name="矩形 28"/>
            <p:cNvSpPr/>
            <p:nvPr userDrawn="1"/>
          </p:nvSpPr>
          <p:spPr>
            <a:xfrm>
              <a:off x="2269" y="4580968"/>
              <a:ext cx="9144000" cy="10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400"/>
            </a:p>
          </p:txBody>
        </p:sp>
        <p:sp>
          <p:nvSpPr>
            <p:cNvPr id="30" name="矩形 29"/>
            <p:cNvSpPr/>
            <p:nvPr userDrawn="1"/>
          </p:nvSpPr>
          <p:spPr>
            <a:xfrm>
              <a:off x="7317469" y="4580968"/>
              <a:ext cx="1828800" cy="108000"/>
            </a:xfrm>
            <a:prstGeom prst="rect">
              <a:avLst/>
            </a:prstGeom>
            <a:solidFill>
              <a:srgbClr val="B9EB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400"/>
            </a:p>
          </p:txBody>
        </p:sp>
        <p:sp>
          <p:nvSpPr>
            <p:cNvPr id="31" name="矩形 30"/>
            <p:cNvSpPr/>
            <p:nvPr userDrawn="1"/>
          </p:nvSpPr>
          <p:spPr>
            <a:xfrm>
              <a:off x="5485403" y="4580968"/>
              <a:ext cx="1828800" cy="108000"/>
            </a:xfrm>
            <a:prstGeom prst="rect">
              <a:avLst/>
            </a:prstGeom>
            <a:solidFill>
              <a:srgbClr val="64D7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400"/>
            </a:p>
          </p:txBody>
        </p:sp>
      </p:grpSp>
    </p:spTree>
    <p:extLst>
      <p:ext uri="{BB962C8B-B14F-4D97-AF65-F5344CB8AC3E}">
        <p14:creationId xmlns:p14="http://schemas.microsoft.com/office/powerpoint/2010/main" val="1229005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9584B288-D41F-4145-A1C0-E0281E1E24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459607"/>
            <a:ext cx="8534400" cy="679396"/>
          </a:xfrm>
          <a:prstGeom prst="rect">
            <a:avLst/>
          </a:prstGeom>
        </p:spPr>
        <p:txBody>
          <a:bodyPr vert="horz" lIns="0" tIns="45720" rIns="0" bIns="45720" rtlCol="0" anchor="t">
            <a:normAutofit/>
          </a:bodyPr>
          <a:lstStyle/>
          <a:p>
            <a:r>
              <a:rPr lang="en-US" altLang="zh-TW" dirty="0"/>
              <a:t>Page Title Goes Here (26pt)</a:t>
            </a:r>
            <a:endParaRPr lang="en-US" dirty="0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3BE7FFB-6DD4-4C49-91B1-9DC75DF6EC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4800" y="1170463"/>
            <a:ext cx="8534400" cy="4669631"/>
          </a:xfrm>
          <a:prstGeom prst="rect">
            <a:avLst/>
          </a:prstGeom>
        </p:spPr>
        <p:txBody>
          <a:bodyPr vert="horz" lIns="0" tIns="45720" rIns="0" bIns="45720" rtlCol="0" anchor="t">
            <a:normAutofit/>
          </a:bodyPr>
          <a:lstStyle/>
          <a:p>
            <a:pPr lvl="0"/>
            <a:r>
              <a:rPr lang="en-US" altLang="zh-TW" dirty="0"/>
              <a:t>Content goes here(20pt)</a:t>
            </a:r>
            <a:endParaRPr lang="en-US" dirty="0"/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BBD7ECA-A67F-4BFF-9619-0DDD6E5A92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0" y="6176269"/>
            <a:ext cx="2057400" cy="422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MM/DD/YYYY</a:t>
            </a: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89C03B7-7699-4072-AC6D-A339A44A70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32709" y="6191969"/>
            <a:ext cx="3086100" cy="4374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u="none">
                <a:solidFill>
                  <a:schemeClr val="tx1"/>
                </a:solidFill>
              </a:defRPr>
            </a:lvl1pPr>
          </a:lstStyle>
          <a:p>
            <a:r>
              <a:rPr lang="en-US" altLang="zh-TW"/>
              <a:t>Presenter Name</a:t>
            </a:r>
            <a:endParaRPr 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AC81264-E3A8-4919-AA46-612C30BB1B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04803" y="6191970"/>
            <a:ext cx="300841" cy="4225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81BD21A8-5E88-4AE4-993C-2D76760CAD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293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42" r:id="rId2"/>
    <p:sldLayoutId id="2147483741" r:id="rId3"/>
    <p:sldLayoutId id="2147483737" r:id="rId4"/>
    <p:sldLayoutId id="2147483738" r:id="rId5"/>
    <p:sldLayoutId id="2147483740" r:id="rId6"/>
    <p:sldLayoutId id="2147483743" r:id="rId7"/>
  </p:sldLayoutIdLst>
  <p:hf hdr="0"/>
  <p:txStyles>
    <p:titleStyle>
      <a:lvl1pPr algn="ctr" defTabSz="914377" rtl="0" eaLnBrk="1" latinLnBrk="0" hangingPunct="1">
        <a:lnSpc>
          <a:spcPct val="90000"/>
        </a:lnSpc>
        <a:spcBef>
          <a:spcPct val="0"/>
        </a:spcBef>
        <a:buNone/>
        <a:defRPr sz="26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0A2DF23-94BB-4543-A7FA-A8EA11F559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5985" y="1285619"/>
            <a:ext cx="7357884" cy="1443294"/>
          </a:xfrm>
        </p:spPr>
        <p:txBody>
          <a:bodyPr>
            <a:normAutofit/>
          </a:bodyPr>
          <a:lstStyle/>
          <a:p>
            <a:r>
              <a:rPr lang="en-US" altLang="zh-TW" dirty="0"/>
              <a:t>How to clean SIM and SD card contacts and apply contact grease</a:t>
            </a:r>
            <a:endParaRPr lang="en-US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696DA9FA-8A4F-45B9-891F-C08D47A344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5985" y="2675109"/>
            <a:ext cx="6858000" cy="1370104"/>
          </a:xfrm>
        </p:spPr>
        <p:txBody>
          <a:bodyPr/>
          <a:lstStyle/>
          <a:p>
            <a:r>
              <a:rPr lang="en-US" altLang="zh-TW" dirty="0"/>
              <a:t>Using correct tools and methods</a:t>
            </a:r>
            <a:endParaRPr lang="en-US" dirty="0"/>
          </a:p>
        </p:txBody>
      </p:sp>
      <p:sp>
        <p:nvSpPr>
          <p:cNvPr id="8" name="頁尾版面配置區 4">
            <a:extLst>
              <a:ext uri="{FF2B5EF4-FFF2-40B4-BE49-F238E27FC236}">
                <a16:creationId xmlns:a16="http://schemas.microsoft.com/office/drawing/2014/main" id="{38A83012-CC3B-47DF-9FCA-A1115F39D3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26107" y="5884094"/>
            <a:ext cx="5707316" cy="218356"/>
          </a:xfrm>
        </p:spPr>
        <p:txBody>
          <a:bodyPr/>
          <a:lstStyle>
            <a:lvl1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sk-SK" altLang="zh-TW" dirty="0"/>
              <a:t>Juraj </a:t>
            </a:r>
            <a:r>
              <a:rPr lang="sk-SK" altLang="zh-TW" dirty="0" err="1"/>
              <a:t>Pekar</a:t>
            </a:r>
            <a:r>
              <a:rPr lang="zh-TW" altLang="en-US" dirty="0"/>
              <a:t>｜</a:t>
            </a:r>
            <a:r>
              <a:rPr lang="en-US" altLang="zh-TW" dirty="0"/>
              <a:t>EVCS</a:t>
            </a:r>
            <a:r>
              <a:rPr lang="zh-TW" altLang="en-US" dirty="0"/>
              <a:t>｜</a:t>
            </a:r>
            <a:r>
              <a:rPr lang="en-US" altLang="zh-TW" dirty="0"/>
              <a:t>10</a:t>
            </a:r>
            <a:r>
              <a:rPr lang="en-US" altLang="zh-TW" baseline="30000" dirty="0"/>
              <a:t>th</a:t>
            </a:r>
            <a:r>
              <a:rPr lang="en-US" altLang="zh-TW" dirty="0"/>
              <a:t> December 2024</a:t>
            </a:r>
          </a:p>
        </p:txBody>
      </p:sp>
    </p:spTree>
    <p:extLst>
      <p:ext uri="{BB962C8B-B14F-4D97-AF65-F5344CB8AC3E}">
        <p14:creationId xmlns:p14="http://schemas.microsoft.com/office/powerpoint/2010/main" val="8461878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728CAC1-0D6C-4018-8065-AF3023B10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Required tools and materials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510637A-663D-4C10-AC83-715F81BAF9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US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Contact sealant paste / grease – recommended PN 5630105950</a:t>
            </a:r>
            <a:endParaRPr lang="en-US" b="0" i="0" dirty="0">
              <a:solidFill>
                <a:srgbClr val="333333"/>
              </a:solidFill>
              <a:effectLst/>
              <a:highlight>
                <a:srgbClr val="FFFF00"/>
              </a:highlight>
              <a:latin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Pencil (school rubber) eraser – regular type</a:t>
            </a:r>
          </a:p>
          <a:p>
            <a:pPr marL="457200" indent="-457200">
              <a:buAutoNum type="arabicPeriod"/>
            </a:pPr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Cleaning Q tip or small brush</a:t>
            </a:r>
          </a:p>
          <a:p>
            <a:pPr marL="457200" indent="-457200">
              <a:buAutoNum type="arabicPeriod"/>
            </a:pPr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Alcohol wipe for maintenance to clean old grease / paste / oil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Obrázok 4" descr="Obrázok, na ktorom je zem, kancelárske potreby, exteriér, písadlo&#10;&#10;Automaticky generovaný popis">
            <a:extLst>
              <a:ext uri="{FF2B5EF4-FFF2-40B4-BE49-F238E27FC236}">
                <a16:creationId xmlns:a16="http://schemas.microsoft.com/office/drawing/2014/main" id="{BBEBE374-156D-414A-2C41-24F9C5780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763" y="2974296"/>
            <a:ext cx="4318397" cy="3238798"/>
          </a:xfrm>
          <a:prstGeom prst="rect">
            <a:avLst/>
          </a:prstGeom>
        </p:spPr>
      </p:pic>
      <p:pic>
        <p:nvPicPr>
          <p:cNvPr id="6" name="Obrázok 5" descr="Obrázok, na ktorom je text&#10;&#10;Automaticky generovaný popis">
            <a:extLst>
              <a:ext uri="{FF2B5EF4-FFF2-40B4-BE49-F238E27FC236}">
                <a16:creationId xmlns:a16="http://schemas.microsoft.com/office/drawing/2014/main" id="{84656972-05D9-2E5C-C75A-F7EEC94146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808" y="3700726"/>
            <a:ext cx="2721429" cy="1785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0367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D4AF08-E811-60BE-142F-47DA6B54BD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F72D860-8826-310F-216F-FD6E3DC95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Remove SIM / SD card from device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7A17C7E-D7E1-EE8C-8BF8-E2D95116B1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US" b="1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Turn off device (charger) before removing SIM or SD card!</a:t>
            </a:r>
          </a:p>
          <a:p>
            <a:pPr marL="457200" indent="-457200">
              <a:buAutoNum type="arabicPeriod"/>
            </a:pPr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Remove SIM or SD card from the charger</a:t>
            </a:r>
          </a:p>
          <a:p>
            <a:pPr marL="457200" indent="-457200">
              <a:buAutoNum type="arabicPeriod"/>
            </a:pPr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Clean SIM / SD card even if contacts looks clean!</a:t>
            </a:r>
          </a:p>
          <a:p>
            <a:pPr marL="457200" indent="-457200">
              <a:buAutoNum type="arabicPeriod"/>
            </a:pPr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If there was paste or grease or oil residue on card wipe and clean it off completely with alcohol wipe!</a:t>
            </a:r>
          </a:p>
        </p:txBody>
      </p:sp>
      <p:pic>
        <p:nvPicPr>
          <p:cNvPr id="6" name="Obrázok 5" descr="Obrázok, na ktorom je zem, text, exteriér, značka/gesto&#10;&#10;Automaticky generovaný popis">
            <a:extLst>
              <a:ext uri="{FF2B5EF4-FFF2-40B4-BE49-F238E27FC236}">
                <a16:creationId xmlns:a16="http://schemas.microsoft.com/office/drawing/2014/main" id="{06FB72EA-A3D9-C3A5-AFE2-DC5F792B93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172" y="3227227"/>
            <a:ext cx="4171656" cy="3128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9063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2F7CE-B14C-FDC3-7A74-7A06AB8846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6CE466C-5D0D-4C05-227B-8823F0530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Clean SIM / SD card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A23CE33-F273-F04E-6842-13EB4AD338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US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Use pencil eraser (rubber) to clean contacts mechanically</a:t>
            </a:r>
          </a:p>
          <a:p>
            <a:pPr marL="457200" indent="-457200">
              <a:buAutoNum type="arabicPeriod"/>
            </a:pPr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Use edge of the eraser and apply pressure on the card</a:t>
            </a:r>
          </a:p>
          <a:p>
            <a:pPr marL="457200" indent="-457200">
              <a:buAutoNum type="arabicPeriod"/>
            </a:pPr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Move rubber in circular motion or up/down and left/right to clean contacts.</a:t>
            </a:r>
          </a:p>
          <a:p>
            <a:pPr marL="457200" indent="-457200">
              <a:buAutoNum type="arabicPeriod"/>
            </a:pPr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Continue until contacts are almost mirror like shine.</a:t>
            </a:r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B978E85A-8210-5AF1-6FC7-F2DC7F90DF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715" y="3775076"/>
            <a:ext cx="1980406" cy="1784002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A0F55A66-0036-D570-B1E5-5D05EB8555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5803" y="3775076"/>
            <a:ext cx="1980406" cy="1784002"/>
          </a:xfrm>
          <a:prstGeom prst="rect">
            <a:avLst/>
          </a:prstGeom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8EB9F572-9D06-D02A-79D8-BE47D08912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2891" y="3775076"/>
            <a:ext cx="1980407" cy="1784003"/>
          </a:xfrm>
          <a:prstGeom prst="rect">
            <a:avLst/>
          </a:prstGeom>
        </p:spPr>
      </p:pic>
      <p:pic>
        <p:nvPicPr>
          <p:cNvPr id="8" name="Obrázok 7">
            <a:extLst>
              <a:ext uri="{FF2B5EF4-FFF2-40B4-BE49-F238E27FC236}">
                <a16:creationId xmlns:a16="http://schemas.microsoft.com/office/drawing/2014/main" id="{34EEAAF9-1B90-3D24-B725-3ADE596E2D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32394" y="3775076"/>
            <a:ext cx="1980406" cy="1784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7773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2344C8-C0EE-8779-1EA9-C3EA5478F2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EF8B437-ED2A-7835-2ECE-637CA8A75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Clean SIM / SD card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634256A-70D3-EB8B-0B1F-30EF7E49B0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US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See example below how contacts look before and after cleaning</a:t>
            </a:r>
          </a:p>
          <a:p>
            <a:pPr marL="457200" indent="-457200">
              <a:buAutoNum type="arabicPeriod"/>
            </a:pP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After cleaning do not touch the contacts again with fingers!</a:t>
            </a:r>
          </a:p>
          <a:p>
            <a:pPr marL="457200" indent="-457200">
              <a:buAutoNum type="arabicPeriod"/>
            </a:pPr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Wipe off eraser residue with </a:t>
            </a:r>
            <a:r>
              <a:rPr lang="en-US">
                <a:solidFill>
                  <a:srgbClr val="333333"/>
                </a:solidFill>
                <a:latin typeface="Arial" panose="020B0604020202020204" pitchFamily="34" charset="0"/>
              </a:rPr>
              <a:t>alcohol wipe, Q </a:t>
            </a:r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tip or brush.</a:t>
            </a:r>
          </a:p>
        </p:txBody>
      </p:sp>
      <p:pic>
        <p:nvPicPr>
          <p:cNvPr id="6" name="Obrázok 5">
            <a:extLst>
              <a:ext uri="{FF2B5EF4-FFF2-40B4-BE49-F238E27FC236}">
                <a16:creationId xmlns:a16="http://schemas.microsoft.com/office/drawing/2014/main" id="{2C1BC39A-537C-C6E9-500A-EC708A4876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048" t="16840" r="13619" b="16887"/>
          <a:stretch/>
        </p:blipFill>
        <p:spPr>
          <a:xfrm>
            <a:off x="1115767" y="2461443"/>
            <a:ext cx="2266950" cy="1264926"/>
          </a:xfrm>
          <a:prstGeom prst="rect">
            <a:avLst/>
          </a:prstGeom>
        </p:spPr>
      </p:pic>
      <p:sp>
        <p:nvSpPr>
          <p:cNvPr id="10" name="BlokTextu 9">
            <a:extLst>
              <a:ext uri="{FF2B5EF4-FFF2-40B4-BE49-F238E27FC236}">
                <a16:creationId xmlns:a16="http://schemas.microsoft.com/office/drawing/2014/main" id="{131E8878-11EE-A9C7-E103-993055625901}"/>
              </a:ext>
            </a:extLst>
          </p:cNvPr>
          <p:cNvSpPr txBox="1"/>
          <p:nvPr/>
        </p:nvSpPr>
        <p:spPr>
          <a:xfrm>
            <a:off x="1703258" y="5983768"/>
            <a:ext cx="10919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Before</a:t>
            </a:r>
          </a:p>
        </p:txBody>
      </p:sp>
      <p:sp>
        <p:nvSpPr>
          <p:cNvPr id="11" name="BlokTextu 10">
            <a:extLst>
              <a:ext uri="{FF2B5EF4-FFF2-40B4-BE49-F238E27FC236}">
                <a16:creationId xmlns:a16="http://schemas.microsoft.com/office/drawing/2014/main" id="{E7E09CAC-2B0F-686F-B746-69A9F8F09C47}"/>
              </a:ext>
            </a:extLst>
          </p:cNvPr>
          <p:cNvSpPr txBox="1"/>
          <p:nvPr/>
        </p:nvSpPr>
        <p:spPr>
          <a:xfrm>
            <a:off x="5754935" y="5983767"/>
            <a:ext cx="20681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After cleaning</a:t>
            </a:r>
          </a:p>
        </p:txBody>
      </p:sp>
      <p:pic>
        <p:nvPicPr>
          <p:cNvPr id="12" name="Obrázok 11">
            <a:extLst>
              <a:ext uri="{FF2B5EF4-FFF2-40B4-BE49-F238E27FC236}">
                <a16:creationId xmlns:a16="http://schemas.microsoft.com/office/drawing/2014/main" id="{7B7D6983-63B2-3E22-0193-02D5768243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767" y="3901399"/>
            <a:ext cx="2266950" cy="2042129"/>
          </a:xfrm>
          <a:prstGeom prst="rect">
            <a:avLst/>
          </a:prstGeom>
        </p:spPr>
      </p:pic>
      <p:pic>
        <p:nvPicPr>
          <p:cNvPr id="13" name="Obrázok 12">
            <a:extLst>
              <a:ext uri="{FF2B5EF4-FFF2-40B4-BE49-F238E27FC236}">
                <a16:creationId xmlns:a16="http://schemas.microsoft.com/office/drawing/2014/main" id="{B17D0D06-694F-CCE0-C691-8BB462CAF3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6179" y="3901399"/>
            <a:ext cx="2266951" cy="2042130"/>
          </a:xfrm>
          <a:prstGeom prst="rect">
            <a:avLst/>
          </a:prstGeom>
        </p:spPr>
      </p:pic>
      <p:pic>
        <p:nvPicPr>
          <p:cNvPr id="14" name="Obrázok 13">
            <a:extLst>
              <a:ext uri="{FF2B5EF4-FFF2-40B4-BE49-F238E27FC236}">
                <a16:creationId xmlns:a16="http://schemas.microsoft.com/office/drawing/2014/main" id="{F6B58E4A-7B91-9527-87E6-BE362A3057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47365" y="2461443"/>
            <a:ext cx="2375764" cy="1329503"/>
          </a:xfrm>
          <a:prstGeom prst="rect">
            <a:avLst/>
          </a:prstGeom>
        </p:spPr>
      </p:pic>
      <p:sp>
        <p:nvSpPr>
          <p:cNvPr id="15" name="Šípka doprava 14">
            <a:extLst>
              <a:ext uri="{FF2B5EF4-FFF2-40B4-BE49-F238E27FC236}">
                <a16:creationId xmlns:a16="http://schemas.microsoft.com/office/drawing/2014/main" id="{EAA71F25-CFD8-AF1C-B783-428A32B58C69}"/>
              </a:ext>
            </a:extLst>
          </p:cNvPr>
          <p:cNvSpPr/>
          <p:nvPr/>
        </p:nvSpPr>
        <p:spPr>
          <a:xfrm>
            <a:off x="4015820" y="3726369"/>
            <a:ext cx="907256" cy="100279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0239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349700-2799-7699-4BD9-4898543E65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956E124-72A9-3429-7FBC-735ACFE16D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Apply contact paste / grease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85AF44F-3726-7008-DE20-8A88A8714B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US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After mechanical cleaning do not touch or drop some liquid on the card!</a:t>
            </a:r>
          </a:p>
          <a:p>
            <a:pPr marL="457200" indent="-457200">
              <a:buAutoNum type="arabicPeriod"/>
            </a:pPr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Don’t forget to wipe off any residue from the eraser.</a:t>
            </a:r>
          </a:p>
          <a:p>
            <a:pPr marL="457200" indent="-457200">
              <a:buAutoNum type="arabicPeriod"/>
            </a:pPr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Apply contact paste on the contacts of the card – see example below.</a:t>
            </a:r>
          </a:p>
        </p:txBody>
      </p:sp>
      <p:pic>
        <p:nvPicPr>
          <p:cNvPr id="8" name="Obrázok 7" descr="Obrázok, na ktorom je zem, exteriér, ulica&#10;&#10;Automaticky generovaný popis">
            <a:extLst>
              <a:ext uri="{FF2B5EF4-FFF2-40B4-BE49-F238E27FC236}">
                <a16:creationId xmlns:a16="http://schemas.microsoft.com/office/drawing/2014/main" id="{D1C2F73D-B481-0CBE-6FAD-727AD05517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524" y="2450306"/>
            <a:ext cx="5314951" cy="3986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8486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130CFF-15B0-8FBD-87A5-E9076EEA77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5FC4AAA-BA9B-8FB4-4CDB-C2D1BE38E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Cleaning finished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682906E-55F6-7BE6-41D0-7752A2C031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US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Once contact paste is applied return SIM / SD card back to the device.</a:t>
            </a:r>
          </a:p>
          <a:p>
            <a:pPr marL="457200" indent="-457200">
              <a:buAutoNum type="arabicPeriod"/>
            </a:pPr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Turn on device.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02035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D2A00A4-A6FE-4FFB-A579-6CE7D04562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4401" y="1197212"/>
            <a:ext cx="7396877" cy="1353170"/>
          </a:xfrm>
        </p:spPr>
        <p:txBody>
          <a:bodyPr>
            <a:noAutofit/>
          </a:bodyPr>
          <a:lstStyle/>
          <a:p>
            <a:r>
              <a:rPr lang="en-US" altLang="zh-TW" dirty="0"/>
              <a:t>Smarter. Greener. Together.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1948338"/>
      </p:ext>
    </p:extLst>
  </p:cSld>
  <p:clrMapOvr>
    <a:masterClrMapping/>
  </p:clrMapOvr>
</p:sld>
</file>

<file path=ppt/theme/theme1.xml><?xml version="1.0" encoding="utf-8"?>
<a:theme xmlns:a="http://schemas.openxmlformats.org/drawingml/2006/main" name="Delta_PPTtemplate_16x9">
  <a:themeElements>
    <a:clrScheme name="Delta">
      <a:dk1>
        <a:sysClr val="windowText" lastClr="000000"/>
      </a:dk1>
      <a:lt1>
        <a:sysClr val="window" lastClr="FFFFFF"/>
      </a:lt1>
      <a:dk2>
        <a:srgbClr val="0087DC"/>
      </a:dk2>
      <a:lt2>
        <a:srgbClr val="FFFFFF"/>
      </a:lt2>
      <a:accent1>
        <a:srgbClr val="0087DC"/>
      </a:accent1>
      <a:accent2>
        <a:srgbClr val="64D7D7"/>
      </a:accent2>
      <a:accent3>
        <a:srgbClr val="B9EB5F"/>
      </a:accent3>
      <a:accent4>
        <a:srgbClr val="1E50C8"/>
      </a:accent4>
      <a:accent5>
        <a:srgbClr val="96E6BE"/>
      </a:accent5>
      <a:accent6>
        <a:srgbClr val="00BE50"/>
      </a:accent6>
      <a:hlink>
        <a:srgbClr val="64D7D7"/>
      </a:hlink>
      <a:folHlink>
        <a:srgbClr val="BFBFBF"/>
      </a:folHlink>
    </a:clrScheme>
    <a:fontScheme name="自訂 12">
      <a:majorFont>
        <a:latin typeface="Arial"/>
        <a:ea typeface="Microsoft JhengHei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lta_PPTtemplate_16x9_EN" id="{AB7E8207-7EFD-42D6-915B-94A9E5ABAC21}" vid="{115B2ECF-35DF-4A82-A0C0-9889D580E896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F46B986D75BD42B845D2ED6EDEA839" ma:contentTypeVersion="4" ma:contentTypeDescription="Create a new document." ma:contentTypeScope="" ma:versionID="2d405064337e7c4f6515a99afef7cd3d">
  <xsd:schema xmlns:xsd="http://www.w3.org/2001/XMLSchema" xmlns:xs="http://www.w3.org/2001/XMLSchema" xmlns:p="http://schemas.microsoft.com/office/2006/metadata/properties" xmlns:ns1="http://schemas.microsoft.com/sharepoint/v3" xmlns:ns2="9e14bc9f-d43a-4562-9a47-6bccc43a8b23" xmlns:ns3="http://schemas.microsoft.com/sharepoint/v4" targetNamespace="http://schemas.microsoft.com/office/2006/metadata/properties" ma:root="true" ma:fieldsID="1e6bbda17f82fa64eacd710a25679081" ns1:_="" ns2:_="" ns3:_="">
    <xsd:import namespace="http://schemas.microsoft.com/sharepoint/v3"/>
    <xsd:import namespace="9e14bc9f-d43a-4562-9a47-6bccc43a8b23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1:LargeFileSize" minOccurs="0"/>
                <xsd:element ref="ns2:D38D7918E8D62_DiskName" minOccurs="0"/>
                <xsd:element ref="ns1:FileShareFlag" minOccurs="0"/>
                <xsd:element ref="ns3:IconOverla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LargeFileSize" ma:index="8" nillable="true" ma:displayName="Linked File Size" ma:hidden="true" ma:internalName="LargeFileSize">
      <xsd:simpleType>
        <xsd:restriction base="dms:Note">
          <xsd:maxLength value="255"/>
        </xsd:restriction>
      </xsd:simpleType>
    </xsd:element>
    <xsd:element name="FileShareFlag" ma:index="10" nillable="true" ma:displayName="File Share Flag" ma:default="0.0" ma:hidden="true" ma:internalName="_x0024_Resources_x003a_FSDLResources_x002c_VDL_FileShareFlag_x003b_" ma:readOnly="true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14bc9f-d43a-4562-9a47-6bccc43a8b23" elementFormDefault="qualified">
    <xsd:import namespace="http://schemas.microsoft.com/office/2006/documentManagement/types"/>
    <xsd:import namespace="http://schemas.microsoft.com/office/infopath/2007/PartnerControls"/>
    <xsd:element name="D38D7918E8D62_DiskName" ma:index="9" nillable="true" ma:displayName="DiskName" ma:description="" ma:hidden="true" ma:internalName="DiskName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11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conOverlay xmlns="http://schemas.microsoft.com/sharepoint/v4" xsi:nil="true"/>
    <LargeFileSize xmlns="http://schemas.microsoft.com/sharepoint/v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98601FE-B3F0-4F3D-A2AB-C267127FCBE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9e14bc9f-d43a-4562-9a47-6bccc43a8b23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F7F2EEB-3B18-4EA8-B893-93B0483B246F}">
  <ds:schemaRefs>
    <ds:schemaRef ds:uri="http://schemas.microsoft.com/office/2006/metadata/properties"/>
    <ds:schemaRef ds:uri="http://schemas.microsoft.com/office/infopath/2007/PartnerControls"/>
    <ds:schemaRef ds:uri="http://schemas.microsoft.com/sharepoint/v4"/>
    <ds:schemaRef ds:uri="http://schemas.microsoft.com/sharepoint/v3"/>
  </ds:schemaRefs>
</ds:datastoreItem>
</file>

<file path=customXml/itemProps3.xml><?xml version="1.0" encoding="utf-8"?>
<ds:datastoreItem xmlns:ds="http://schemas.openxmlformats.org/officeDocument/2006/customXml" ds:itemID="{88D72FCD-A87B-4786-AA39-6EB1343714F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1940</TotalTime>
  <Words>290</Words>
  <Application>Microsoft Office PowerPoint</Application>
  <PresentationFormat>On-screen Show (4:3)</PresentationFormat>
  <Paragraphs>32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Delta_PPTtemplate_16x9</vt:lpstr>
      <vt:lpstr>How to clean SIM and SD card contacts and apply contact grease</vt:lpstr>
      <vt:lpstr>Required tools and materials</vt:lpstr>
      <vt:lpstr>Remove SIM / SD card from device</vt:lpstr>
      <vt:lpstr>Clean SIM / SD card</vt:lpstr>
      <vt:lpstr>Clean SIM / SD card</vt:lpstr>
      <vt:lpstr>Apply contact paste / grease</vt:lpstr>
      <vt:lpstr>Cleaning finished</vt:lpstr>
      <vt:lpstr>Smarter. Greener. Together.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Goes Here Maximum 2 Lines (32pt)</dc:title>
  <dc:creator>user</dc:creator>
  <cp:lastModifiedBy>Vlastislav Marienka</cp:lastModifiedBy>
  <cp:revision>46</cp:revision>
  <dcterms:created xsi:type="dcterms:W3CDTF">2022-01-20T01:43:08Z</dcterms:created>
  <dcterms:modified xsi:type="dcterms:W3CDTF">2025-02-20T13:45:39Z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0x0101003EF46B986D75BD42B845D2ED6EDEA839</vt:lpwstr>
  </property>
</Properties>
</file>