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8.xml" ContentType="application/vnd.openxmlformats-officedocument.customXmlProperties+xml"/>
  <Override PartName="/customXml/itemProps9.xml" ContentType="application/vnd.openxmlformats-officedocument.customXmlProperties+xml"/>
  <Override PartName="/customXml/itemProps10.xml" ContentType="application/vnd.openxmlformats-officedocument.customXmlProperties+xml"/>
  <Override PartName="/customXml/itemProps1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2"/>
  </p:sldMasterIdLst>
  <p:notesMasterIdLst>
    <p:notesMasterId r:id="rId22"/>
  </p:notesMasterIdLst>
  <p:handoutMasterIdLst>
    <p:handoutMasterId r:id="rId23"/>
  </p:handoutMasterIdLst>
  <p:sldIdLst>
    <p:sldId id="282" r:id="rId13"/>
    <p:sldId id="328" r:id="rId14"/>
    <p:sldId id="329" r:id="rId15"/>
    <p:sldId id="332" r:id="rId16"/>
    <p:sldId id="327" r:id="rId17"/>
    <p:sldId id="331" r:id="rId18"/>
    <p:sldId id="333" r:id="rId19"/>
    <p:sldId id="335" r:id="rId20"/>
    <p:sldId id="325" r:id="rId21"/>
  </p:sldIdLst>
  <p:sldSz cx="12192000" cy="6858000"/>
  <p:notesSz cx="6858000" cy="9144000"/>
  <p:defaultTextStyle>
    <a:defPPr>
      <a:defRPr lang="en-US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4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23DE680-CF33-873F-CD33-54A91B8FAE0F}" name="Francesca Paschetta" initials="FP" userId="S::Francesca.Paschetta@vim-group.com::79678ee3-962c-45ec-a6dc-7fb8a2da8bcc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uoda Sukyte" initials="GS" lastIdx="12" clrIdx="0">
    <p:extLst>
      <p:ext uri="{19B8F6BF-5375-455C-9EA6-DF929625EA0E}">
        <p15:presenceInfo xmlns:p15="http://schemas.microsoft.com/office/powerpoint/2012/main" userId="S-1-5-21-706670597-753717926-1206375605-343364" providerId="AD"/>
      </p:ext>
    </p:extLst>
  </p:cmAuthor>
  <p:cmAuthor id="2" name="Fidan Musazade" initials="FM" lastIdx="26" clrIdx="1">
    <p:extLst>
      <p:ext uri="{19B8F6BF-5375-455C-9EA6-DF929625EA0E}">
        <p15:presenceInfo xmlns:p15="http://schemas.microsoft.com/office/powerpoint/2012/main" userId="S-1-5-21-706670597-753717926-1206375605-34293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6DB"/>
    <a:srgbClr val="414141"/>
    <a:srgbClr val="000000"/>
    <a:srgbClr val="B9EB5F"/>
    <a:srgbClr val="0087DC"/>
    <a:srgbClr val="64D7D7"/>
    <a:srgbClr val="FFAA00"/>
    <a:srgbClr val="8FD01A"/>
    <a:srgbClr val="96DB1B"/>
    <a:srgbClr val="45D2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872FF7-9234-46E0-AD00-4523A77CE877}" v="65" dt="2022-07-18T12:08:42.0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979" autoAdjust="0"/>
  </p:normalViewPr>
  <p:slideViewPr>
    <p:cSldViewPr snapToGrid="0" showGuides="1">
      <p:cViewPr>
        <p:scale>
          <a:sx n="50" d="100"/>
          <a:sy n="50" d="100"/>
        </p:scale>
        <p:origin x="1296" y="874"/>
      </p:cViewPr>
      <p:guideLst>
        <p:guide orient="horz" pos="2184"/>
        <p:guide pos="381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65" d="100"/>
          <a:sy n="65" d="100"/>
        </p:scale>
        <p:origin x="389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customXml" Target="../customXml/item7.xml"/><Relationship Id="rId12" Type="http://schemas.openxmlformats.org/officeDocument/2006/relationships/slideMaster" Target="slideMasters/slideMaster1.xml"/><Relationship Id="rId17" Type="http://schemas.openxmlformats.org/officeDocument/2006/relationships/slide" Target="slides/slide5.xml"/><Relationship Id="rId25" Type="http://schemas.openxmlformats.org/officeDocument/2006/relationships/presProps" Target="presProps.xml"/><Relationship Id="rId33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customXml" Target="../customXml/item11.xml"/><Relationship Id="rId24" Type="http://schemas.openxmlformats.org/officeDocument/2006/relationships/commentAuthors" Target="commentAuthors.xml"/><Relationship Id="rId32" Type="http://schemas.microsoft.com/office/2015/10/relationships/revisionInfo" Target="revisionInfo.xml"/><Relationship Id="rId5" Type="http://schemas.openxmlformats.org/officeDocument/2006/relationships/customXml" Target="../customXml/item5.xml"/><Relationship Id="rId15" Type="http://schemas.openxmlformats.org/officeDocument/2006/relationships/slide" Target="slides/slide3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customXml" Target="../customXml/item10.xml"/><Relationship Id="rId19" Type="http://schemas.openxmlformats.org/officeDocument/2006/relationships/slide" Target="slides/slide7.xml"/><Relationship Id="rId4" Type="http://schemas.openxmlformats.org/officeDocument/2006/relationships/customXml" Target="../customXml/item4.xml"/><Relationship Id="rId9" Type="http://schemas.openxmlformats.org/officeDocument/2006/relationships/customXml" Target="../customXml/item9.xml"/><Relationship Id="rId14" Type="http://schemas.openxmlformats.org/officeDocument/2006/relationships/slide" Target="slides/slide2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824000-4D92-4778-A89E-C6F4E7E4B6E9}" type="datetimeFigureOut">
              <a:rPr lang="en-US" smtClean="0"/>
              <a:t>2023-02-21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585C5B-0A30-4DEA-87CB-9625FDAE6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4473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8F0D9C-0244-48E5-AAB4-F314FC181477}" type="datetimeFigureOut">
              <a:rPr lang="en-US" smtClean="0"/>
              <a:t>2023-02-21</a:t>
            </a:fld>
            <a:endParaRPr 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F380C3-7D2B-43B9-A2FF-0551F6D20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39556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://www.delta-emea.com/" TargetMode="External"/><Relationship Id="rId3" Type="http://schemas.openxmlformats.org/officeDocument/2006/relationships/hyperlink" Target="https://www.linkedin.com/company/delta-electronics-emea/" TargetMode="External"/><Relationship Id="rId7" Type="http://schemas.openxmlformats.org/officeDocument/2006/relationships/hyperlink" Target="https://twitter.com/DeltaEMEA" TargetMode="External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11" Type="http://schemas.openxmlformats.org/officeDocument/2006/relationships/hyperlink" Target="https://www.instagram.com/deltaemea/" TargetMode="External"/><Relationship Id="rId5" Type="http://schemas.openxmlformats.org/officeDocument/2006/relationships/hyperlink" Target="https://www.facebook.com/Deltaemea/" TargetMode="External"/><Relationship Id="rId15" Type="http://schemas.openxmlformats.org/officeDocument/2006/relationships/image" Target="../media/image11.emf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hyperlink" Target="https://www.youtube.com/channel/UC676v8baLYJkbNZZMGuaLow" TargetMode="External"/><Relationship Id="rId1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://www.delta-emea.com/" TargetMode="External"/><Relationship Id="rId3" Type="http://schemas.openxmlformats.org/officeDocument/2006/relationships/hyperlink" Target="https://www.linkedin.com/company/delta-electronics-emea/" TargetMode="External"/><Relationship Id="rId7" Type="http://schemas.openxmlformats.org/officeDocument/2006/relationships/hyperlink" Target="https://twitter.com/DeltaEMEA" TargetMode="External"/><Relationship Id="rId12" Type="http://schemas.openxmlformats.org/officeDocument/2006/relationships/image" Target="../media/image9.png"/><Relationship Id="rId2" Type="http://schemas.openxmlformats.org/officeDocument/2006/relationships/image" Target="../media/image12.gi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11" Type="http://schemas.openxmlformats.org/officeDocument/2006/relationships/hyperlink" Target="https://www.instagram.com/deltaemea/" TargetMode="External"/><Relationship Id="rId5" Type="http://schemas.openxmlformats.org/officeDocument/2006/relationships/hyperlink" Target="https://www.facebook.com/Deltaemea/" TargetMode="External"/><Relationship Id="rId15" Type="http://schemas.openxmlformats.org/officeDocument/2006/relationships/image" Target="../media/image11.emf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hyperlink" Target="https://www.youtube.com/channel/UC676v8baLYJkbNZZMGuaLow" TargetMode="External"/><Relationship Id="rId1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3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em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3.gi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emf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Page Image">
    <p:bg>
      <p:bgPr>
        <a:blipFill dpi="0" rotWithShape="1">
          <a:blip r:embed="rId2">
            <a:alphaModFix amt="9700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">
            <a:extLst>
              <a:ext uri="{FF2B5EF4-FFF2-40B4-BE49-F238E27FC236}">
                <a16:creationId xmlns:a16="http://schemas.microsoft.com/office/drawing/2014/main" id="{532A9990-6214-495A-B5B6-C1801359D16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621" y="0"/>
            <a:ext cx="12179379" cy="6850900"/>
          </a:xfrm>
          <a:prstGeom prst="rect">
            <a:avLst/>
          </a:prstGeom>
        </p:spPr>
      </p:pic>
      <p:sp>
        <p:nvSpPr>
          <p:cNvPr id="6" name="標題 1">
            <a:extLst>
              <a:ext uri="{FF2B5EF4-FFF2-40B4-BE49-F238E27FC236}">
                <a16:creationId xmlns:a16="http://schemas.microsoft.com/office/drawing/2014/main" id="{5A363258-180C-DB43-027C-84E0FC74CFF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646" y="1118619"/>
            <a:ext cx="9144000" cy="1864899"/>
          </a:xfrm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rgbClr val="000000"/>
                </a:solidFill>
                <a:latin typeface="+mj-lt"/>
                <a:ea typeface="+mj-ea"/>
              </a:defRPr>
            </a:lvl1pPr>
          </a:lstStyle>
          <a:p>
            <a:r>
              <a:rPr lang="en-US" altLang="zh-TW" dirty="0"/>
              <a:t>Presentation Title Goes Here</a:t>
            </a:r>
            <a:br>
              <a:rPr lang="en-US" altLang="zh-TW" dirty="0"/>
            </a:br>
            <a:r>
              <a:rPr lang="en-US" altLang="zh-TW" dirty="0"/>
              <a:t>Maximum 2 Lines (32-46pt)</a:t>
            </a:r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3A260A26-3384-FA36-1466-EEE8A5906A3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96646" y="5345259"/>
            <a:ext cx="2964154" cy="347663"/>
          </a:xfrm>
        </p:spPr>
        <p:txBody>
          <a:bodyPr>
            <a:noAutofit/>
          </a:bodyPr>
          <a:lstStyle>
            <a:lvl1pPr marL="0" indent="0">
              <a:buNone/>
              <a:defRPr lang="en-US" sz="1766" kern="1200" baseline="0" dirty="0">
                <a:solidFill>
                  <a:schemeClr val="bg1"/>
                </a:solidFill>
                <a:latin typeface="Arial "/>
                <a:ea typeface="+mn-ea"/>
                <a:cs typeface="+mn-cs"/>
              </a:defRPr>
            </a:lvl1pPr>
          </a:lstStyle>
          <a:p>
            <a:pPr marL="0" lvl="0" indent="0" algn="l" defTabSz="898954" rtl="0" eaLnBrk="1" latinLnBrk="0" hangingPunct="1">
              <a:lnSpc>
                <a:spcPct val="90000"/>
              </a:lnSpc>
              <a:spcBef>
                <a:spcPts val="983"/>
              </a:spcBef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lang="en-GB" dirty="0"/>
              <a:t>Presenter Name </a:t>
            </a:r>
            <a:r>
              <a:rPr lang="en-US" dirty="0"/>
              <a:t>| Title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087602B9-4018-32E0-4EAC-9AA9D0C7FA7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96646" y="5699085"/>
            <a:ext cx="1804443" cy="347663"/>
          </a:xfrm>
        </p:spPr>
        <p:txBody>
          <a:bodyPr>
            <a:noAutofit/>
          </a:bodyPr>
          <a:lstStyle>
            <a:lvl1pPr marL="0" indent="0">
              <a:buNone/>
              <a:defRPr lang="en-US" sz="1766" kern="1200" baseline="0" dirty="0">
                <a:solidFill>
                  <a:schemeClr val="bg1"/>
                </a:solidFill>
                <a:latin typeface="Arial "/>
                <a:ea typeface="+mn-ea"/>
                <a:cs typeface="+mn-cs"/>
              </a:defRPr>
            </a:lvl1pPr>
          </a:lstStyle>
          <a:p>
            <a:pPr marL="0" lvl="0" indent="0" algn="l" defTabSz="898954" rtl="0" eaLnBrk="1" latinLnBrk="0" hangingPunct="1">
              <a:lnSpc>
                <a:spcPct val="90000"/>
              </a:lnSpc>
              <a:spcBef>
                <a:spcPts val="983"/>
              </a:spcBef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lang="en-US" dirty="0"/>
              <a:t>DD/MM/YYYY</a:t>
            </a:r>
          </a:p>
        </p:txBody>
      </p:sp>
    </p:spTree>
    <p:extLst>
      <p:ext uri="{BB962C8B-B14F-4D97-AF65-F5344CB8AC3E}">
        <p14:creationId xmlns:p14="http://schemas.microsoft.com/office/powerpoint/2010/main" val="33993092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Pag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7">
            <a:extLst>
              <a:ext uri="{FF2B5EF4-FFF2-40B4-BE49-F238E27FC236}">
                <a16:creationId xmlns:a16="http://schemas.microsoft.com/office/drawing/2014/main" id="{532A9990-6214-495A-B5B6-C1801359D16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"/>
            <a:ext cx="12179379" cy="6850900"/>
          </a:xfrm>
          <a:prstGeom prst="rect">
            <a:avLst/>
          </a:prstGeom>
        </p:spPr>
      </p:pic>
      <p:sp>
        <p:nvSpPr>
          <p:cNvPr id="6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96647" y="3015633"/>
            <a:ext cx="9144000" cy="1353169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3000">
                <a:solidFill>
                  <a:schemeClr val="accent2"/>
                </a:solidFill>
                <a:latin typeface="+mj-lt"/>
                <a:ea typeface="Verdana" panose="020B0604030504040204" pitchFamily="34" charset="0"/>
              </a:defRPr>
            </a:lvl1pPr>
            <a:lvl2pPr marL="449467" indent="0" algn="ctr">
              <a:buNone/>
              <a:defRPr sz="1966"/>
            </a:lvl2pPr>
            <a:lvl3pPr marL="898931" indent="0" algn="ctr">
              <a:buNone/>
              <a:defRPr sz="1766"/>
            </a:lvl3pPr>
            <a:lvl4pPr marL="1348398" indent="0" algn="ctr">
              <a:buNone/>
              <a:defRPr sz="1566"/>
            </a:lvl4pPr>
            <a:lvl5pPr marL="1797865" indent="0" algn="ctr">
              <a:buNone/>
              <a:defRPr sz="1566"/>
            </a:lvl5pPr>
            <a:lvl6pPr marL="2247331" indent="0" algn="ctr">
              <a:buNone/>
              <a:defRPr sz="1566"/>
            </a:lvl6pPr>
            <a:lvl7pPr marL="2696796" indent="0" algn="ctr">
              <a:buNone/>
              <a:defRPr sz="1566"/>
            </a:lvl7pPr>
            <a:lvl8pPr marL="3146263" indent="0" algn="ctr">
              <a:buNone/>
              <a:defRPr sz="1566"/>
            </a:lvl8pPr>
            <a:lvl9pPr marL="3595730" indent="0" algn="ctr">
              <a:buNone/>
              <a:defRPr sz="1566"/>
            </a:lvl9pPr>
          </a:lstStyle>
          <a:p>
            <a:r>
              <a:rPr lang="en-US" altLang="zh-TW" dirty="0"/>
              <a:t>Break Page Subtitle Goes Here</a:t>
            </a:r>
            <a:br>
              <a:rPr lang="en-US" altLang="zh-TW" dirty="0"/>
            </a:br>
            <a:r>
              <a:rPr lang="en-US" altLang="zh-TW" dirty="0"/>
              <a:t>Maximum 2 Lines (24-32pt)</a:t>
            </a:r>
          </a:p>
        </p:txBody>
      </p:sp>
      <p:pic>
        <p:nvPicPr>
          <p:cNvPr id="1220352891" name="Logo" descr="{&quot;templafy&quot;:{&quot;id&quot;:&quot;b1f191e4-7992-4839-96c8-c44222027d81&quot;}}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0848" y="5281748"/>
            <a:ext cx="2242800" cy="691513"/>
          </a:xfrm>
          <a:prstGeom prst="rect">
            <a:avLst/>
          </a:prstGeom>
        </p:spPr>
      </p:pic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63A74858-EAA8-5DCA-9742-D72F4B7A948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96646" y="5345259"/>
            <a:ext cx="2964154" cy="347663"/>
          </a:xfrm>
        </p:spPr>
        <p:txBody>
          <a:bodyPr>
            <a:noAutofit/>
          </a:bodyPr>
          <a:lstStyle>
            <a:lvl1pPr marL="0" indent="0">
              <a:buNone/>
              <a:defRPr lang="en-US" sz="1766" kern="1200" baseline="0" dirty="0">
                <a:solidFill>
                  <a:srgbClr val="414141"/>
                </a:solidFill>
                <a:latin typeface="Arial "/>
                <a:ea typeface="+mn-ea"/>
                <a:cs typeface="+mn-cs"/>
              </a:defRPr>
            </a:lvl1pPr>
          </a:lstStyle>
          <a:p>
            <a:pPr marL="0" lvl="0" indent="0" algn="l" defTabSz="898954" rtl="0" eaLnBrk="1" latinLnBrk="0" hangingPunct="1">
              <a:lnSpc>
                <a:spcPct val="90000"/>
              </a:lnSpc>
              <a:spcBef>
                <a:spcPts val="983"/>
              </a:spcBef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lang="en-GB" dirty="0"/>
              <a:t>Presenter Name </a:t>
            </a:r>
            <a:r>
              <a:rPr lang="en-US" dirty="0"/>
              <a:t>| Title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1488F8F-F286-391A-0DC2-587E61408D6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96646" y="5699085"/>
            <a:ext cx="1804443" cy="347663"/>
          </a:xfrm>
        </p:spPr>
        <p:txBody>
          <a:bodyPr>
            <a:noAutofit/>
          </a:bodyPr>
          <a:lstStyle>
            <a:lvl1pPr marL="0" indent="0">
              <a:buNone/>
              <a:defRPr lang="en-US" sz="1766" kern="1200" baseline="0" dirty="0">
                <a:solidFill>
                  <a:srgbClr val="414141"/>
                </a:solidFill>
                <a:latin typeface="Arial "/>
                <a:ea typeface="+mn-ea"/>
                <a:cs typeface="+mn-cs"/>
              </a:defRPr>
            </a:lvl1pPr>
          </a:lstStyle>
          <a:p>
            <a:pPr marL="0" lvl="0" indent="0" algn="l" defTabSz="898954" rtl="0" eaLnBrk="1" latinLnBrk="0" hangingPunct="1">
              <a:lnSpc>
                <a:spcPct val="90000"/>
              </a:lnSpc>
              <a:spcBef>
                <a:spcPts val="983"/>
              </a:spcBef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lang="en-US" dirty="0"/>
              <a:t>DD/MM/YYYY</a:t>
            </a:r>
          </a:p>
        </p:txBody>
      </p:sp>
      <p:sp>
        <p:nvSpPr>
          <p:cNvPr id="12" name="標題 1">
            <a:extLst>
              <a:ext uri="{FF2B5EF4-FFF2-40B4-BE49-F238E27FC236}">
                <a16:creationId xmlns:a16="http://schemas.microsoft.com/office/drawing/2014/main" id="{E12B2FE6-C6B7-41CD-DA4D-66D08ADABEC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647" y="1118619"/>
            <a:ext cx="9144000" cy="1864899"/>
          </a:xfrm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rgbClr val="000000"/>
                </a:solidFill>
                <a:latin typeface="+mj-lt"/>
                <a:ea typeface="+mj-ea"/>
              </a:defRPr>
            </a:lvl1pPr>
          </a:lstStyle>
          <a:p>
            <a:r>
              <a:rPr lang="en-US" altLang="zh-TW" dirty="0"/>
              <a:t>Presentation Title Goes Here</a:t>
            </a:r>
            <a:br>
              <a:rPr lang="en-US" altLang="zh-TW" dirty="0"/>
            </a:br>
            <a:r>
              <a:rPr lang="en-US" altLang="zh-TW" dirty="0"/>
              <a:t>Maximum 2 Lines (32-46pt)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1223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3744">
          <p15:clr>
            <a:srgbClr val="FBAE40"/>
          </p15:clr>
        </p15:guide>
        <p15:guide id="2" pos="552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2123867" y="1908106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1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864839" y="1974178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39" name="Text Placeholder 22"/>
          <p:cNvSpPr>
            <a:spLocks noGrp="1"/>
          </p:cNvSpPr>
          <p:nvPr>
            <p:ph type="body" sz="quarter" idx="34" hasCustomPrompt="1"/>
          </p:nvPr>
        </p:nvSpPr>
        <p:spPr>
          <a:xfrm>
            <a:off x="1874316" y="1908107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46" name="Text Placeholder 13"/>
          <p:cNvSpPr>
            <a:spLocks noGrp="1"/>
          </p:cNvSpPr>
          <p:nvPr>
            <p:ph type="body" sz="quarter" idx="35" hasCustomPrompt="1"/>
          </p:nvPr>
        </p:nvSpPr>
        <p:spPr>
          <a:xfrm>
            <a:off x="2123867" y="2880694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2</a:t>
            </a:r>
          </a:p>
        </p:txBody>
      </p:sp>
      <p:sp>
        <p:nvSpPr>
          <p:cNvPr id="47" name="Text Placeholder 3"/>
          <p:cNvSpPr>
            <a:spLocks noGrp="1"/>
          </p:cNvSpPr>
          <p:nvPr>
            <p:ph type="body" sz="quarter" idx="36" hasCustomPrompt="1"/>
          </p:nvPr>
        </p:nvSpPr>
        <p:spPr>
          <a:xfrm>
            <a:off x="864839" y="2946767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02</a:t>
            </a:r>
          </a:p>
        </p:txBody>
      </p:sp>
      <p:sp>
        <p:nvSpPr>
          <p:cNvPr id="48" name="Text Placeholder 22"/>
          <p:cNvSpPr>
            <a:spLocks noGrp="1"/>
          </p:cNvSpPr>
          <p:nvPr>
            <p:ph type="body" sz="quarter" idx="37" hasCustomPrompt="1"/>
          </p:nvPr>
        </p:nvSpPr>
        <p:spPr>
          <a:xfrm>
            <a:off x="1874316" y="2880696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49" name="Text Placeholder 13"/>
          <p:cNvSpPr>
            <a:spLocks noGrp="1"/>
          </p:cNvSpPr>
          <p:nvPr>
            <p:ph type="body" sz="quarter" idx="38" hasCustomPrompt="1"/>
          </p:nvPr>
        </p:nvSpPr>
        <p:spPr>
          <a:xfrm>
            <a:off x="2123867" y="3838169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3</a:t>
            </a:r>
          </a:p>
        </p:txBody>
      </p:sp>
      <p:sp>
        <p:nvSpPr>
          <p:cNvPr id="50" name="Text Placeholder 3"/>
          <p:cNvSpPr>
            <a:spLocks noGrp="1"/>
          </p:cNvSpPr>
          <p:nvPr>
            <p:ph type="body" sz="quarter" idx="39" hasCustomPrompt="1"/>
          </p:nvPr>
        </p:nvSpPr>
        <p:spPr>
          <a:xfrm>
            <a:off x="864839" y="3919355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03</a:t>
            </a:r>
          </a:p>
        </p:txBody>
      </p:sp>
      <p:sp>
        <p:nvSpPr>
          <p:cNvPr id="51" name="Text Placeholder 22"/>
          <p:cNvSpPr>
            <a:spLocks noGrp="1"/>
          </p:cNvSpPr>
          <p:nvPr>
            <p:ph type="body" sz="quarter" idx="40" hasCustomPrompt="1"/>
          </p:nvPr>
        </p:nvSpPr>
        <p:spPr>
          <a:xfrm>
            <a:off x="1874316" y="3853284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52" name="Text Placeholder 13"/>
          <p:cNvSpPr>
            <a:spLocks noGrp="1"/>
          </p:cNvSpPr>
          <p:nvPr>
            <p:ph type="body" sz="quarter" idx="41" hasCustomPrompt="1"/>
          </p:nvPr>
        </p:nvSpPr>
        <p:spPr>
          <a:xfrm>
            <a:off x="2123867" y="4891941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4</a:t>
            </a:r>
          </a:p>
        </p:txBody>
      </p:sp>
      <p:sp>
        <p:nvSpPr>
          <p:cNvPr id="53" name="Text Placeholder 3"/>
          <p:cNvSpPr>
            <a:spLocks noGrp="1"/>
          </p:cNvSpPr>
          <p:nvPr>
            <p:ph type="body" sz="quarter" idx="42" hasCustomPrompt="1"/>
          </p:nvPr>
        </p:nvSpPr>
        <p:spPr>
          <a:xfrm>
            <a:off x="864839" y="4958014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04</a:t>
            </a:r>
          </a:p>
        </p:txBody>
      </p:sp>
      <p:sp>
        <p:nvSpPr>
          <p:cNvPr id="54" name="Text Placeholder 22"/>
          <p:cNvSpPr>
            <a:spLocks noGrp="1"/>
          </p:cNvSpPr>
          <p:nvPr>
            <p:ph type="body" sz="quarter" idx="43" hasCustomPrompt="1"/>
          </p:nvPr>
        </p:nvSpPr>
        <p:spPr>
          <a:xfrm>
            <a:off x="1874316" y="4891943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55" name="Text Placeholder 13"/>
          <p:cNvSpPr>
            <a:spLocks noGrp="1"/>
          </p:cNvSpPr>
          <p:nvPr>
            <p:ph type="body" sz="quarter" idx="44" hasCustomPrompt="1"/>
          </p:nvPr>
        </p:nvSpPr>
        <p:spPr>
          <a:xfrm>
            <a:off x="7641749" y="1908104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5</a:t>
            </a:r>
          </a:p>
        </p:txBody>
      </p:sp>
      <p:sp>
        <p:nvSpPr>
          <p:cNvPr id="56" name="Text Placeholder 3"/>
          <p:cNvSpPr>
            <a:spLocks noGrp="1"/>
          </p:cNvSpPr>
          <p:nvPr>
            <p:ph type="body" sz="quarter" idx="45" hasCustomPrompt="1"/>
          </p:nvPr>
        </p:nvSpPr>
        <p:spPr>
          <a:xfrm>
            <a:off x="6382721" y="1974177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05</a:t>
            </a:r>
          </a:p>
        </p:txBody>
      </p:sp>
      <p:sp>
        <p:nvSpPr>
          <p:cNvPr id="57" name="Text Placeholder 22"/>
          <p:cNvSpPr>
            <a:spLocks noGrp="1"/>
          </p:cNvSpPr>
          <p:nvPr>
            <p:ph type="body" sz="quarter" idx="46" hasCustomPrompt="1"/>
          </p:nvPr>
        </p:nvSpPr>
        <p:spPr>
          <a:xfrm>
            <a:off x="7392198" y="1908106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58" name="Text Placeholder 13"/>
          <p:cNvSpPr>
            <a:spLocks noGrp="1"/>
          </p:cNvSpPr>
          <p:nvPr>
            <p:ph type="body" sz="quarter" idx="47" hasCustomPrompt="1"/>
          </p:nvPr>
        </p:nvSpPr>
        <p:spPr>
          <a:xfrm>
            <a:off x="7641749" y="2880693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6</a:t>
            </a:r>
          </a:p>
        </p:txBody>
      </p:sp>
      <p:sp>
        <p:nvSpPr>
          <p:cNvPr id="59" name="Text Placeholder 3"/>
          <p:cNvSpPr>
            <a:spLocks noGrp="1"/>
          </p:cNvSpPr>
          <p:nvPr>
            <p:ph type="body" sz="quarter" idx="48" hasCustomPrompt="1"/>
          </p:nvPr>
        </p:nvSpPr>
        <p:spPr>
          <a:xfrm>
            <a:off x="6382721" y="2946766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06</a:t>
            </a:r>
          </a:p>
        </p:txBody>
      </p:sp>
      <p:sp>
        <p:nvSpPr>
          <p:cNvPr id="60" name="Text Placeholder 22"/>
          <p:cNvSpPr>
            <a:spLocks noGrp="1"/>
          </p:cNvSpPr>
          <p:nvPr>
            <p:ph type="body" sz="quarter" idx="49" hasCustomPrompt="1"/>
          </p:nvPr>
        </p:nvSpPr>
        <p:spPr>
          <a:xfrm>
            <a:off x="7392198" y="2880695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79" name="Text Placeholder 13"/>
          <p:cNvSpPr>
            <a:spLocks noGrp="1"/>
          </p:cNvSpPr>
          <p:nvPr>
            <p:ph type="body" sz="quarter" idx="50" hasCustomPrompt="1"/>
          </p:nvPr>
        </p:nvSpPr>
        <p:spPr>
          <a:xfrm>
            <a:off x="7641749" y="3853281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7</a:t>
            </a:r>
          </a:p>
        </p:txBody>
      </p:sp>
      <p:sp>
        <p:nvSpPr>
          <p:cNvPr id="80" name="Text Placeholder 3"/>
          <p:cNvSpPr>
            <a:spLocks noGrp="1"/>
          </p:cNvSpPr>
          <p:nvPr>
            <p:ph type="body" sz="quarter" idx="51" hasCustomPrompt="1"/>
          </p:nvPr>
        </p:nvSpPr>
        <p:spPr>
          <a:xfrm>
            <a:off x="6382721" y="3919354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07</a:t>
            </a:r>
          </a:p>
        </p:txBody>
      </p:sp>
      <p:sp>
        <p:nvSpPr>
          <p:cNvPr id="81" name="Text Placeholder 22"/>
          <p:cNvSpPr>
            <a:spLocks noGrp="1"/>
          </p:cNvSpPr>
          <p:nvPr>
            <p:ph type="body" sz="quarter" idx="52" hasCustomPrompt="1"/>
          </p:nvPr>
        </p:nvSpPr>
        <p:spPr>
          <a:xfrm>
            <a:off x="7392198" y="3853283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82" name="Text Placeholder 13"/>
          <p:cNvSpPr>
            <a:spLocks noGrp="1"/>
          </p:cNvSpPr>
          <p:nvPr>
            <p:ph type="body" sz="quarter" idx="53" hasCustomPrompt="1"/>
          </p:nvPr>
        </p:nvSpPr>
        <p:spPr>
          <a:xfrm>
            <a:off x="7641749" y="4891940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8</a:t>
            </a:r>
          </a:p>
        </p:txBody>
      </p:sp>
      <p:sp>
        <p:nvSpPr>
          <p:cNvPr id="83" name="Text Placeholder 3"/>
          <p:cNvSpPr>
            <a:spLocks noGrp="1"/>
          </p:cNvSpPr>
          <p:nvPr>
            <p:ph type="body" sz="quarter" idx="54" hasCustomPrompt="1"/>
          </p:nvPr>
        </p:nvSpPr>
        <p:spPr>
          <a:xfrm>
            <a:off x="6382721" y="4958013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08</a:t>
            </a:r>
          </a:p>
        </p:txBody>
      </p:sp>
      <p:sp>
        <p:nvSpPr>
          <p:cNvPr id="84" name="Text Placeholder 22"/>
          <p:cNvSpPr>
            <a:spLocks noGrp="1"/>
          </p:cNvSpPr>
          <p:nvPr>
            <p:ph type="body" sz="quarter" idx="55" hasCustomPrompt="1"/>
          </p:nvPr>
        </p:nvSpPr>
        <p:spPr>
          <a:xfrm>
            <a:off x="7392198" y="4891942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27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79396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US" altLang="zh-TW" dirty="0"/>
              <a:t>Agenda Title Goes Here (32pt)</a:t>
            </a:r>
            <a:endParaRPr lang="en-US" dirty="0"/>
          </a:p>
        </p:txBody>
      </p:sp>
      <p:grpSp>
        <p:nvGrpSpPr>
          <p:cNvPr id="28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29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43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4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30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31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2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3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4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7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8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0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1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2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27632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1">
    <p:bg>
      <p:bgPr>
        <a:solidFill>
          <a:srgbClr val="0087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" y="-533157"/>
            <a:ext cx="12182400" cy="6284596"/>
          </a:xfrm>
          <a:prstGeom prst="rect">
            <a:avLst/>
          </a:prstGeom>
        </p:spPr>
      </p:pic>
      <p:sp>
        <p:nvSpPr>
          <p:cNvPr id="5" name="標題 1">
            <a:extLst>
              <a:ext uri="{FF2B5EF4-FFF2-40B4-BE49-F238E27FC236}">
                <a16:creationId xmlns:a16="http://schemas.microsoft.com/office/drawing/2014/main" id="{4B44CAB8-9DEC-4DEF-99E0-D78F53E4F8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647" y="1118624"/>
            <a:ext cx="9144000" cy="1864899"/>
          </a:xfrm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chemeClr val="bg1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US" altLang="zh-TW" dirty="0"/>
              <a:t>Break Page Title Goes Here</a:t>
            </a:r>
            <a:br>
              <a:rPr lang="en-US" altLang="zh-TW" dirty="0"/>
            </a:br>
            <a:r>
              <a:rPr lang="en-US" altLang="zh-TW" dirty="0"/>
              <a:t>Maximum 2 Lines (32-46pt)</a:t>
            </a:r>
            <a:endParaRPr lang="en-US" dirty="0"/>
          </a:p>
        </p:txBody>
      </p:sp>
      <p:sp>
        <p:nvSpPr>
          <p:cNvPr id="6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96647" y="3015633"/>
            <a:ext cx="9144000" cy="1353169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3000">
                <a:solidFill>
                  <a:schemeClr val="bg1"/>
                </a:solidFill>
                <a:latin typeface="+mj-lt"/>
                <a:ea typeface="Verdana" panose="020B0604030504040204" pitchFamily="34" charset="0"/>
              </a:defRPr>
            </a:lvl1pPr>
            <a:lvl2pPr marL="449467" indent="0" algn="ctr">
              <a:buNone/>
              <a:defRPr sz="1966"/>
            </a:lvl2pPr>
            <a:lvl3pPr marL="898931" indent="0" algn="ctr">
              <a:buNone/>
              <a:defRPr sz="1766"/>
            </a:lvl3pPr>
            <a:lvl4pPr marL="1348398" indent="0" algn="ctr">
              <a:buNone/>
              <a:defRPr sz="1566"/>
            </a:lvl4pPr>
            <a:lvl5pPr marL="1797865" indent="0" algn="ctr">
              <a:buNone/>
              <a:defRPr sz="1566"/>
            </a:lvl5pPr>
            <a:lvl6pPr marL="2247331" indent="0" algn="ctr">
              <a:buNone/>
              <a:defRPr sz="1566"/>
            </a:lvl6pPr>
            <a:lvl7pPr marL="2696796" indent="0" algn="ctr">
              <a:buNone/>
              <a:defRPr sz="1566"/>
            </a:lvl7pPr>
            <a:lvl8pPr marL="3146263" indent="0" algn="ctr">
              <a:buNone/>
              <a:defRPr sz="1566"/>
            </a:lvl8pPr>
            <a:lvl9pPr marL="3595730" indent="0" algn="ctr">
              <a:buNone/>
              <a:defRPr sz="1566"/>
            </a:lvl9pPr>
          </a:lstStyle>
          <a:p>
            <a:r>
              <a:rPr lang="en-US" altLang="zh-TW" dirty="0"/>
              <a:t>Break Page Subtitle Goes Here</a:t>
            </a:r>
            <a:br>
              <a:rPr lang="en-US" altLang="zh-TW" dirty="0"/>
            </a:br>
            <a:r>
              <a:rPr lang="en-US" altLang="zh-TW" dirty="0"/>
              <a:t>Maximum 2 Lines (24-32pt)</a:t>
            </a:r>
          </a:p>
        </p:txBody>
      </p:sp>
      <p:pic>
        <p:nvPicPr>
          <p:cNvPr id="12" name="Picture 11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977" y="6302721"/>
            <a:ext cx="237744" cy="237744"/>
          </a:xfrm>
          <a:prstGeom prst="rect">
            <a:avLst/>
          </a:prstGeom>
        </p:spPr>
      </p:pic>
      <p:pic>
        <p:nvPicPr>
          <p:cNvPr id="17" name="Picture 16">
            <a:hlinkClick r:id="rId5"/>
          </p:cNvPr>
          <p:cNvPicPr>
            <a:picLocks noChangeAspect="1"/>
          </p:cNvPicPr>
          <p:nvPr userDrawn="1"/>
        </p:nvPicPr>
        <p:blipFill>
          <a:blip r:embed="rId6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825" y="6302721"/>
            <a:ext cx="237744" cy="237744"/>
          </a:xfrm>
          <a:prstGeom prst="rect">
            <a:avLst/>
          </a:prstGeom>
        </p:spPr>
      </p:pic>
      <p:pic>
        <p:nvPicPr>
          <p:cNvPr id="18" name="Picture 17">
            <a:hlinkClick r:id="rId7"/>
          </p:cNvPr>
          <p:cNvPicPr>
            <a:picLocks noChangeAspect="1"/>
          </p:cNvPicPr>
          <p:nvPr userDrawn="1"/>
        </p:nvPicPr>
        <p:blipFill>
          <a:blip r:embed="rId8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673" y="6302721"/>
            <a:ext cx="237744" cy="237744"/>
          </a:xfrm>
          <a:prstGeom prst="rect">
            <a:avLst/>
          </a:prstGeom>
        </p:spPr>
      </p:pic>
      <p:pic>
        <p:nvPicPr>
          <p:cNvPr id="19" name="Picture 18">
            <a:hlinkClick r:id="rId9"/>
          </p:cNvPr>
          <p:cNvPicPr>
            <a:picLocks noChangeAspect="1"/>
          </p:cNvPicPr>
          <p:nvPr userDrawn="1"/>
        </p:nvPicPr>
        <p:blipFill>
          <a:blip r:embed="rId10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521" y="6302721"/>
            <a:ext cx="237744" cy="237744"/>
          </a:xfrm>
          <a:prstGeom prst="rect">
            <a:avLst/>
          </a:prstGeom>
        </p:spPr>
      </p:pic>
      <p:pic>
        <p:nvPicPr>
          <p:cNvPr id="20" name="Picture 19">
            <a:hlinkClick r:id="rId11"/>
          </p:cNvPr>
          <p:cNvPicPr>
            <a:picLocks noChangeAspect="1"/>
          </p:cNvPicPr>
          <p:nvPr userDrawn="1"/>
        </p:nvPicPr>
        <p:blipFill>
          <a:blip r:embed="rId1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369" y="6302721"/>
            <a:ext cx="237744" cy="237744"/>
          </a:xfrm>
          <a:prstGeom prst="rect">
            <a:avLst/>
          </a:prstGeom>
        </p:spPr>
      </p:pic>
      <p:pic>
        <p:nvPicPr>
          <p:cNvPr id="21" name="Picture 20">
            <a:hlinkClick r:id="rId13"/>
          </p:cNvPr>
          <p:cNvPicPr>
            <a:picLocks noChangeAspect="1"/>
          </p:cNvPicPr>
          <p:nvPr userDrawn="1"/>
        </p:nvPicPr>
        <p:blipFill>
          <a:blip r:embed="rId1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129" y="6302721"/>
            <a:ext cx="237744" cy="237744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560494" y="6329955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chemeClr val="bg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65" name="TextBox 64"/>
          <p:cNvSpPr txBox="1"/>
          <p:nvPr userDrawn="1"/>
        </p:nvSpPr>
        <p:spPr>
          <a:xfrm>
            <a:off x="291707" y="6329955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chemeClr val="bg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chemeClr val="bg1"/>
              </a:solidFill>
              <a:latin typeface="+mn-lt"/>
              <a:ea typeface="+mn-ea"/>
              <a:cs typeface="Arial" charset="0"/>
            </a:endParaRPr>
          </a:p>
        </p:txBody>
      </p:sp>
      <p:pic>
        <p:nvPicPr>
          <p:cNvPr id="742581177" name="Logo" descr="{&quot;templafy&quot;:{&quot;id&quot;:&quot;01efc614-c638-4ad3-8da3-892fef8d3729&quot;}}"/>
          <p:cNvPicPr>
            <a:picLocks noChangeAspect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6213" y="5808182"/>
            <a:ext cx="2221200" cy="68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055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1 / Animated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8" y="-535576"/>
            <a:ext cx="12182400" cy="6285600"/>
          </a:xfrm>
          <a:prstGeom prst="rect">
            <a:avLst/>
          </a:prstGeom>
        </p:spPr>
      </p:pic>
      <p:sp>
        <p:nvSpPr>
          <p:cNvPr id="5" name="標題 1">
            <a:extLst>
              <a:ext uri="{FF2B5EF4-FFF2-40B4-BE49-F238E27FC236}">
                <a16:creationId xmlns:a16="http://schemas.microsoft.com/office/drawing/2014/main" id="{4B44CAB8-9DEC-4DEF-99E0-D78F53E4F8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647" y="1118624"/>
            <a:ext cx="9144000" cy="1864899"/>
          </a:xfrm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chemeClr val="tx1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US" altLang="zh-TW" dirty="0"/>
              <a:t>Break Page Title Goes Here</a:t>
            </a:r>
            <a:br>
              <a:rPr lang="en-US" altLang="zh-TW" dirty="0"/>
            </a:br>
            <a:r>
              <a:rPr lang="en-US" altLang="zh-TW" dirty="0"/>
              <a:t>Maximum 2 Lines (32-46pt)</a:t>
            </a:r>
            <a:endParaRPr lang="en-US" dirty="0"/>
          </a:p>
        </p:txBody>
      </p:sp>
      <p:sp>
        <p:nvSpPr>
          <p:cNvPr id="6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96647" y="3015633"/>
            <a:ext cx="9144000" cy="1353169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3000">
                <a:solidFill>
                  <a:schemeClr val="tx1"/>
                </a:solidFill>
                <a:latin typeface="+mj-lt"/>
                <a:ea typeface="Verdana" panose="020B0604030504040204" pitchFamily="34" charset="0"/>
              </a:defRPr>
            </a:lvl1pPr>
            <a:lvl2pPr marL="449467" indent="0" algn="ctr">
              <a:buNone/>
              <a:defRPr sz="1966"/>
            </a:lvl2pPr>
            <a:lvl3pPr marL="898931" indent="0" algn="ctr">
              <a:buNone/>
              <a:defRPr sz="1766"/>
            </a:lvl3pPr>
            <a:lvl4pPr marL="1348398" indent="0" algn="ctr">
              <a:buNone/>
              <a:defRPr sz="1566"/>
            </a:lvl4pPr>
            <a:lvl5pPr marL="1797865" indent="0" algn="ctr">
              <a:buNone/>
              <a:defRPr sz="1566"/>
            </a:lvl5pPr>
            <a:lvl6pPr marL="2247331" indent="0" algn="ctr">
              <a:buNone/>
              <a:defRPr sz="1566"/>
            </a:lvl6pPr>
            <a:lvl7pPr marL="2696796" indent="0" algn="ctr">
              <a:buNone/>
              <a:defRPr sz="1566"/>
            </a:lvl7pPr>
            <a:lvl8pPr marL="3146263" indent="0" algn="ctr">
              <a:buNone/>
              <a:defRPr sz="1566"/>
            </a:lvl8pPr>
            <a:lvl9pPr marL="3595730" indent="0" algn="ctr">
              <a:buNone/>
              <a:defRPr sz="1566"/>
            </a:lvl9pPr>
          </a:lstStyle>
          <a:p>
            <a:r>
              <a:rPr lang="en-US" altLang="zh-TW" dirty="0"/>
              <a:t>Break Page Subtitle Goes Here</a:t>
            </a:r>
            <a:br>
              <a:rPr lang="en-US" altLang="zh-TW" dirty="0"/>
            </a:br>
            <a:r>
              <a:rPr lang="en-US" altLang="zh-TW" dirty="0"/>
              <a:t>Maximum 2 Lines (24-32pt)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560494" y="6329955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chemeClr val="tx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 userDrawn="1"/>
        </p:nvSpPr>
        <p:spPr>
          <a:xfrm>
            <a:off x="291707" y="6329955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chemeClr val="tx1"/>
              </a:solidFill>
              <a:latin typeface="+mn-lt"/>
              <a:ea typeface="+mn-ea"/>
              <a:cs typeface="Arial" charset="0"/>
            </a:endParaRPr>
          </a:p>
        </p:txBody>
      </p:sp>
      <p:pic>
        <p:nvPicPr>
          <p:cNvPr id="56" name="Picture 55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977" y="6302721"/>
            <a:ext cx="237744" cy="237744"/>
          </a:xfrm>
          <a:prstGeom prst="rect">
            <a:avLst/>
          </a:prstGeom>
        </p:spPr>
      </p:pic>
      <p:pic>
        <p:nvPicPr>
          <p:cNvPr id="57" name="Picture 56">
            <a:hlinkClick r:id="rId5"/>
          </p:cNvPr>
          <p:cNvPicPr>
            <a:picLocks noChangeAspect="1"/>
          </p:cNvPicPr>
          <p:nvPr userDrawn="1"/>
        </p:nvPicPr>
        <p:blipFill>
          <a:blip r:embed="rId6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825" y="6302721"/>
            <a:ext cx="237744" cy="237744"/>
          </a:xfrm>
          <a:prstGeom prst="rect">
            <a:avLst/>
          </a:prstGeom>
        </p:spPr>
      </p:pic>
      <p:pic>
        <p:nvPicPr>
          <p:cNvPr id="58" name="Picture 57">
            <a:hlinkClick r:id="rId7"/>
          </p:cNvPr>
          <p:cNvPicPr>
            <a:picLocks noChangeAspect="1"/>
          </p:cNvPicPr>
          <p:nvPr userDrawn="1"/>
        </p:nvPicPr>
        <p:blipFill>
          <a:blip r:embed="rId8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673" y="6302721"/>
            <a:ext cx="237744" cy="237744"/>
          </a:xfrm>
          <a:prstGeom prst="rect">
            <a:avLst/>
          </a:prstGeom>
        </p:spPr>
      </p:pic>
      <p:pic>
        <p:nvPicPr>
          <p:cNvPr id="59" name="Picture 58">
            <a:hlinkClick r:id="rId9"/>
          </p:cNvPr>
          <p:cNvPicPr>
            <a:picLocks noChangeAspect="1"/>
          </p:cNvPicPr>
          <p:nvPr userDrawn="1"/>
        </p:nvPicPr>
        <p:blipFill>
          <a:blip r:embed="rId10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521" y="6302721"/>
            <a:ext cx="237744" cy="237744"/>
          </a:xfrm>
          <a:prstGeom prst="rect">
            <a:avLst/>
          </a:prstGeom>
        </p:spPr>
      </p:pic>
      <p:pic>
        <p:nvPicPr>
          <p:cNvPr id="60" name="Picture 59">
            <a:hlinkClick r:id="rId11"/>
          </p:cNvPr>
          <p:cNvPicPr>
            <a:picLocks noChangeAspect="1"/>
          </p:cNvPicPr>
          <p:nvPr userDrawn="1"/>
        </p:nvPicPr>
        <p:blipFill>
          <a:blip r:embed="rId1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369" y="6302721"/>
            <a:ext cx="237744" cy="237744"/>
          </a:xfrm>
          <a:prstGeom prst="rect">
            <a:avLst/>
          </a:prstGeom>
        </p:spPr>
      </p:pic>
      <p:pic>
        <p:nvPicPr>
          <p:cNvPr id="61" name="Picture 60">
            <a:hlinkClick r:id="rId13"/>
          </p:cNvPr>
          <p:cNvPicPr>
            <a:picLocks noChangeAspect="1"/>
          </p:cNvPicPr>
          <p:nvPr userDrawn="1"/>
        </p:nvPicPr>
        <p:blipFill>
          <a:blip r:embed="rId1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129" y="6302721"/>
            <a:ext cx="237744" cy="237744"/>
          </a:xfrm>
          <a:prstGeom prst="rect">
            <a:avLst/>
          </a:prstGeom>
        </p:spPr>
      </p:pic>
      <p:pic>
        <p:nvPicPr>
          <p:cNvPr id="426199133" name="Logo" descr="{&quot;templafy&quot;:{&quot;id&quot;:&quot;6e636021-7ccf-4043-a443-0caed10908fa&quot;}}"/>
          <p:cNvPicPr>
            <a:picLocks noChangeAspect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6213" y="5808182"/>
            <a:ext cx="2221200" cy="68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7075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標題 1">
            <a:extLst>
              <a:ext uri="{FF2B5EF4-FFF2-40B4-BE49-F238E27FC236}">
                <a16:creationId xmlns:a16="http://schemas.microsoft.com/office/drawing/2014/main" id="{4B44CAB8-9DEC-4DEF-99E0-D78F53E4F8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4416" y="2521513"/>
            <a:ext cx="7951525" cy="1864899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chemeClr val="tx1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US" altLang="zh-TW" dirty="0"/>
              <a:t>Break Page Title Goes Here</a:t>
            </a:r>
            <a:br>
              <a:rPr lang="en-US" altLang="zh-TW" dirty="0"/>
            </a:br>
            <a:r>
              <a:rPr lang="en-US" altLang="zh-TW" dirty="0"/>
              <a:t>Maximum 2 Lines (32-46pt)</a:t>
            </a:r>
            <a:endParaRPr lang="en-US" dirty="0"/>
          </a:p>
        </p:txBody>
      </p:sp>
      <p:sp>
        <p:nvSpPr>
          <p:cNvPr id="18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8199" y="4686622"/>
            <a:ext cx="7957742" cy="1182819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+mj-lt"/>
                <a:ea typeface="Verdana" panose="020B060403050404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altLang="zh-TW" dirty="0"/>
              <a:t>Break Page Subtitle Goes Here</a:t>
            </a:r>
            <a:br>
              <a:rPr lang="en-US" altLang="zh-TW" dirty="0"/>
            </a:br>
            <a:r>
              <a:rPr lang="en-US" altLang="zh-TW" dirty="0"/>
              <a:t>Maximum 2 Lines (24-32pt)</a:t>
            </a:r>
          </a:p>
        </p:txBody>
      </p:sp>
      <p:grpSp>
        <p:nvGrpSpPr>
          <p:cNvPr id="41" name="Group 40"/>
          <p:cNvGrpSpPr/>
          <p:nvPr userDrawn="1"/>
        </p:nvGrpSpPr>
        <p:grpSpPr>
          <a:xfrm>
            <a:off x="508199" y="4493810"/>
            <a:ext cx="7955280" cy="90000"/>
            <a:chOff x="498272" y="4738865"/>
            <a:chExt cx="7232400" cy="85414"/>
          </a:xfrm>
        </p:grpSpPr>
        <p:sp>
          <p:nvSpPr>
            <p:cNvPr id="42" name="矩形 1"/>
            <p:cNvSpPr/>
            <p:nvPr userDrawn="1"/>
          </p:nvSpPr>
          <p:spPr>
            <a:xfrm>
              <a:off x="498272" y="4738865"/>
              <a:ext cx="7232400" cy="8541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43" name="Group 42"/>
            <p:cNvGrpSpPr/>
            <p:nvPr userDrawn="1"/>
          </p:nvGrpSpPr>
          <p:grpSpPr>
            <a:xfrm>
              <a:off x="4828787" y="4738865"/>
              <a:ext cx="2901885" cy="85414"/>
              <a:chOff x="4828787" y="4738865"/>
              <a:chExt cx="2901885" cy="85414"/>
            </a:xfrm>
          </p:grpSpPr>
          <p:sp>
            <p:nvSpPr>
              <p:cNvPr id="44" name="矩形 3"/>
              <p:cNvSpPr/>
              <p:nvPr userDrawn="1"/>
            </p:nvSpPr>
            <p:spPr>
              <a:xfrm>
                <a:off x="6278640" y="4738865"/>
                <a:ext cx="1452032" cy="85414"/>
              </a:xfrm>
              <a:prstGeom prst="rect">
                <a:avLst/>
              </a:prstGeom>
              <a:solidFill>
                <a:srgbClr val="B9EB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45" name="矩形 51"/>
              <p:cNvSpPr/>
              <p:nvPr userDrawn="1"/>
            </p:nvSpPr>
            <p:spPr>
              <a:xfrm>
                <a:off x="4828787" y="4738865"/>
                <a:ext cx="1452032" cy="85414"/>
              </a:xfrm>
              <a:prstGeom prst="rect">
                <a:avLst/>
              </a:prstGeom>
              <a:solidFill>
                <a:srgbClr val="64D7D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560494" y="6329955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chemeClr val="tx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 userDrawn="1"/>
        </p:nvSpPr>
        <p:spPr>
          <a:xfrm>
            <a:off x="291707" y="6329955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chemeClr val="tx1"/>
              </a:solidFill>
              <a:latin typeface="+mn-lt"/>
              <a:ea typeface="+mn-ea"/>
              <a:cs typeface="Arial" charset="0"/>
            </a:endParaRPr>
          </a:p>
        </p:txBody>
      </p:sp>
      <p:pic>
        <p:nvPicPr>
          <p:cNvPr id="1745521661" name="Logo" descr="{&quot;templafy&quot;:{&quot;id&quot;:&quot;80ba3517-689b-409c-8911-f63faf2199cc&quot;}}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6213" y="5808182"/>
            <a:ext cx="2221200" cy="68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2512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2 / Animated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標題 1">
            <a:extLst>
              <a:ext uri="{FF2B5EF4-FFF2-40B4-BE49-F238E27FC236}">
                <a16:creationId xmlns:a16="http://schemas.microsoft.com/office/drawing/2014/main" id="{4B44CAB8-9DEC-4DEF-99E0-D78F53E4F8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4416" y="2521513"/>
            <a:ext cx="7951525" cy="1864899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chemeClr val="tx1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US" altLang="zh-TW" dirty="0"/>
              <a:t>Break Page Title Goes Here</a:t>
            </a:r>
            <a:br>
              <a:rPr lang="en-US" altLang="zh-TW" dirty="0"/>
            </a:br>
            <a:r>
              <a:rPr lang="en-US" altLang="zh-TW" dirty="0"/>
              <a:t>Maximum 2 Lines (32-46pt)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22" y="3030237"/>
            <a:ext cx="8573796" cy="2989563"/>
          </a:xfrm>
          <a:prstGeom prst="rect">
            <a:avLst/>
          </a:prstGeom>
        </p:spPr>
      </p:pic>
      <p:sp>
        <p:nvSpPr>
          <p:cNvPr id="18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8199" y="4686622"/>
            <a:ext cx="7957742" cy="1182819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+mj-lt"/>
                <a:ea typeface="Verdana" panose="020B060403050404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altLang="zh-TW" dirty="0"/>
              <a:t>Break Page Subtitle Goes Here</a:t>
            </a:r>
            <a:br>
              <a:rPr lang="en-US" altLang="zh-TW" dirty="0"/>
            </a:br>
            <a:r>
              <a:rPr lang="en-US" altLang="zh-TW" dirty="0"/>
              <a:t>Maximum 2 Lines (24-32pt)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560494" y="6329955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chemeClr val="tx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291707" y="6329955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chemeClr val="tx1"/>
              </a:solidFill>
              <a:latin typeface="+mn-lt"/>
              <a:ea typeface="+mn-ea"/>
              <a:cs typeface="Arial" charset="0"/>
            </a:endParaRPr>
          </a:p>
        </p:txBody>
      </p:sp>
      <p:pic>
        <p:nvPicPr>
          <p:cNvPr id="960307391" name="Logo" descr="{&quot;templafy&quot;:{&quot;id&quot;:&quot;e3ec991b-c52a-42dd-aa2d-f29c9218c5dd&quot;}}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6213" y="5808182"/>
            <a:ext cx="2221200" cy="68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9570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640" y="5771693"/>
            <a:ext cx="2238589" cy="690687"/>
          </a:xfrm>
          <a:prstGeom prst="rect">
            <a:avLst/>
          </a:prstGeom>
        </p:spPr>
      </p:pic>
      <p:sp>
        <p:nvSpPr>
          <p:cNvPr id="29" name="標題 1">
            <a:extLst>
              <a:ext uri="{FF2B5EF4-FFF2-40B4-BE49-F238E27FC236}">
                <a16:creationId xmlns:a16="http://schemas.microsoft.com/office/drawing/2014/main" id="{4B44CAB8-9DEC-4DEF-99E0-D78F53E4F8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8199" y="2521513"/>
            <a:ext cx="7951525" cy="1864899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rgbClr val="0087DC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US" altLang="zh-TW" dirty="0"/>
              <a:t>Break Page Title Goes Here</a:t>
            </a:r>
            <a:br>
              <a:rPr lang="en-US" altLang="zh-TW" dirty="0"/>
            </a:br>
            <a:r>
              <a:rPr lang="en-US" altLang="zh-TW" dirty="0"/>
              <a:t>Maximum 2 Lines (32-46pt)</a:t>
            </a:r>
            <a:endParaRPr lang="en-US" dirty="0"/>
          </a:p>
        </p:txBody>
      </p:sp>
      <p:sp>
        <p:nvSpPr>
          <p:cNvPr id="30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8199" y="4686622"/>
            <a:ext cx="7957742" cy="1182819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rgbClr val="414141"/>
                </a:solidFill>
                <a:latin typeface="+mj-lt"/>
                <a:ea typeface="Verdana" panose="020B060403050404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altLang="zh-TW" dirty="0"/>
              <a:t>Break Page Subtitle Goes Here</a:t>
            </a:r>
            <a:br>
              <a:rPr lang="en-US" altLang="zh-TW" dirty="0"/>
            </a:br>
            <a:r>
              <a:rPr lang="en-US" altLang="zh-TW" dirty="0"/>
              <a:t>Maximum 2 Lines (24-32pt)</a:t>
            </a:r>
          </a:p>
        </p:txBody>
      </p:sp>
      <p:grpSp>
        <p:nvGrpSpPr>
          <p:cNvPr id="31" name="Group 30"/>
          <p:cNvGrpSpPr/>
          <p:nvPr userDrawn="1"/>
        </p:nvGrpSpPr>
        <p:grpSpPr>
          <a:xfrm>
            <a:off x="504444" y="4493810"/>
            <a:ext cx="7955280" cy="90000"/>
            <a:chOff x="498272" y="4471348"/>
            <a:chExt cx="7232400" cy="85414"/>
          </a:xfrm>
        </p:grpSpPr>
        <p:sp>
          <p:nvSpPr>
            <p:cNvPr id="32" name="矩形 1"/>
            <p:cNvSpPr/>
            <p:nvPr userDrawn="1"/>
          </p:nvSpPr>
          <p:spPr>
            <a:xfrm>
              <a:off x="498272" y="4471348"/>
              <a:ext cx="7232400" cy="85414"/>
            </a:xfrm>
            <a:prstGeom prst="rect">
              <a:avLst/>
            </a:prstGeom>
            <a:solidFill>
              <a:srgbClr val="0087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33" name="Group 32"/>
            <p:cNvGrpSpPr/>
            <p:nvPr userDrawn="1"/>
          </p:nvGrpSpPr>
          <p:grpSpPr>
            <a:xfrm>
              <a:off x="4828787" y="4471348"/>
              <a:ext cx="2901885" cy="85414"/>
              <a:chOff x="4828787" y="4738865"/>
              <a:chExt cx="2901885" cy="85414"/>
            </a:xfrm>
          </p:grpSpPr>
          <p:sp>
            <p:nvSpPr>
              <p:cNvPr id="34" name="矩形 3"/>
              <p:cNvSpPr/>
              <p:nvPr userDrawn="1"/>
            </p:nvSpPr>
            <p:spPr>
              <a:xfrm>
                <a:off x="6278640" y="4738865"/>
                <a:ext cx="1452032" cy="85414"/>
              </a:xfrm>
              <a:prstGeom prst="rect">
                <a:avLst/>
              </a:prstGeom>
              <a:solidFill>
                <a:srgbClr val="B9EB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5" name="矩形 51"/>
              <p:cNvSpPr/>
              <p:nvPr userDrawn="1"/>
            </p:nvSpPr>
            <p:spPr>
              <a:xfrm>
                <a:off x="4828787" y="4738865"/>
                <a:ext cx="1452032" cy="85414"/>
              </a:xfrm>
              <a:prstGeom prst="rect">
                <a:avLst/>
              </a:prstGeom>
              <a:solidFill>
                <a:srgbClr val="64D7D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560494" y="6329955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chemeClr val="tx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291707" y="6329955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chemeClr val="tx1"/>
              </a:solidFill>
              <a:latin typeface="+mn-lt"/>
              <a:ea typeface="+mn-ea"/>
              <a:cs typeface="Arial" charset="0"/>
            </a:endParaRPr>
          </a:p>
        </p:txBody>
      </p:sp>
      <p:grpSp>
        <p:nvGrpSpPr>
          <p:cNvPr id="16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17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37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8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18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19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0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1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2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3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4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5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6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7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8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  <p:pic>
        <p:nvPicPr>
          <p:cNvPr id="879035993" name="Logo" descr="{&quot;templafy&quot;:{&quot;id&quot;:&quot;7715bf85-edad-4383-994e-cb3b70351f55&quot;}}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8903" y="5803037"/>
            <a:ext cx="2242800" cy="69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821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3 / Animat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18" y="3098517"/>
            <a:ext cx="8562435" cy="2857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640" y="5771693"/>
            <a:ext cx="2238589" cy="690687"/>
          </a:xfrm>
          <a:prstGeom prst="rect">
            <a:avLst/>
          </a:prstGeom>
        </p:spPr>
      </p:pic>
      <p:sp>
        <p:nvSpPr>
          <p:cNvPr id="29" name="標題 1">
            <a:extLst>
              <a:ext uri="{FF2B5EF4-FFF2-40B4-BE49-F238E27FC236}">
                <a16:creationId xmlns:a16="http://schemas.microsoft.com/office/drawing/2014/main" id="{4B44CAB8-9DEC-4DEF-99E0-D78F53E4F8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8199" y="2521513"/>
            <a:ext cx="7951525" cy="1864899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rgbClr val="0087DC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US" altLang="zh-TW" dirty="0"/>
              <a:t>Break Page Title Goes Here</a:t>
            </a:r>
            <a:br>
              <a:rPr lang="en-US" altLang="zh-TW" dirty="0"/>
            </a:br>
            <a:r>
              <a:rPr lang="en-US" altLang="zh-TW" dirty="0"/>
              <a:t>Maximum 2 Lines (32-46pt)</a:t>
            </a:r>
            <a:endParaRPr lang="en-US" dirty="0"/>
          </a:p>
        </p:txBody>
      </p:sp>
      <p:sp>
        <p:nvSpPr>
          <p:cNvPr id="30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8199" y="4686622"/>
            <a:ext cx="7957742" cy="1182819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rgbClr val="414141"/>
                </a:solidFill>
                <a:latin typeface="+mj-lt"/>
                <a:ea typeface="Verdana" panose="020B060403050404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altLang="zh-TW" dirty="0"/>
              <a:t>Break Page Subtitle Goes Here</a:t>
            </a:r>
            <a:br>
              <a:rPr lang="en-US" altLang="zh-TW" dirty="0"/>
            </a:br>
            <a:r>
              <a:rPr lang="en-US" altLang="zh-TW" dirty="0"/>
              <a:t>Maximum 2 Lines (24-32pt)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560494" y="6329955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chemeClr val="tx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291707" y="6329955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chemeClr val="tx1"/>
              </a:solidFill>
              <a:latin typeface="+mn-lt"/>
              <a:ea typeface="+mn-ea"/>
              <a:cs typeface="Arial" charset="0"/>
            </a:endParaRPr>
          </a:p>
        </p:txBody>
      </p:sp>
      <p:grpSp>
        <p:nvGrpSpPr>
          <p:cNvPr id="13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14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27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8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1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15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16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17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18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19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0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1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2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3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4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5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6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  <p:pic>
        <p:nvPicPr>
          <p:cNvPr id="1630518932" name="Logo" descr="{&quot;templafy&quot;:{&quot;id&quot;:&quot;837cd3c9-6559-44f4-9b4a-a89ead93f2b6&quot;}}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8903" y="5803037"/>
            <a:ext cx="2242800" cy="69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631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 b="1"/>
            </a:lvl1pPr>
          </a:lstStyle>
          <a:p>
            <a:r>
              <a:rPr lang="en-US" altLang="zh-TW" dirty="0"/>
              <a:t>Page Title Goes Here (32pt)</a:t>
            </a:r>
            <a:endParaRPr lang="en-US" dirty="0"/>
          </a:p>
        </p:txBody>
      </p:sp>
      <p:sp>
        <p:nvSpPr>
          <p:cNvPr id="25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US" dirty="0"/>
              <a:t>Click to add subtitle (22pt)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44" hasCustomPrompt="1"/>
          </p:nvPr>
        </p:nvSpPr>
        <p:spPr>
          <a:xfrm>
            <a:off x="411126" y="1753932"/>
            <a:ext cx="11391015" cy="4375850"/>
          </a:xfrm>
          <a:prstGeom prst="rect">
            <a:avLst/>
          </a:prstGeom>
        </p:spPr>
        <p:txBody>
          <a:bodyPr/>
          <a:lstStyle>
            <a:lvl1pPr marL="449489" indent="-449489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8977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22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8569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0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8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grpSp>
        <p:nvGrpSpPr>
          <p:cNvPr id="23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26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56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7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8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44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45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6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7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8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9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0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1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2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3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4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5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6230034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54683" y="1750507"/>
            <a:ext cx="5647458" cy="49408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2800" b="0">
                <a:solidFill>
                  <a:srgbClr val="41414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  <a:lvl2pPr marL="449489" indent="0">
              <a:buNone/>
              <a:defRPr sz="1966" b="1"/>
            </a:lvl2pPr>
            <a:lvl3pPr marL="898977" indent="0">
              <a:buNone/>
              <a:defRPr sz="1766" b="1"/>
            </a:lvl3pPr>
            <a:lvl4pPr marL="1348465" indent="0">
              <a:buNone/>
              <a:defRPr sz="1566" b="1"/>
            </a:lvl4pPr>
            <a:lvl5pPr marL="1797954" indent="0">
              <a:buNone/>
              <a:defRPr sz="1566" b="1"/>
            </a:lvl5pPr>
            <a:lvl6pPr marL="2247443" indent="0">
              <a:buNone/>
              <a:defRPr sz="1566" b="1"/>
            </a:lvl6pPr>
            <a:lvl7pPr marL="2696931" indent="0">
              <a:buNone/>
              <a:defRPr sz="1566" b="1"/>
            </a:lvl7pPr>
            <a:lvl8pPr marL="3146419" indent="0">
              <a:buNone/>
              <a:defRPr sz="1566" b="1"/>
            </a:lvl8pPr>
            <a:lvl9pPr marL="3595908" indent="0">
              <a:buNone/>
              <a:defRPr sz="1566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43"/>
          </p:nvPr>
        </p:nvSpPr>
        <p:spPr>
          <a:xfrm>
            <a:off x="411126" y="1750507"/>
            <a:ext cx="5627999" cy="49408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2800" b="0">
                <a:solidFill>
                  <a:srgbClr val="41414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  <a:lvl2pPr marL="449489" indent="0">
              <a:buNone/>
              <a:defRPr sz="1966" b="1"/>
            </a:lvl2pPr>
            <a:lvl3pPr marL="898977" indent="0">
              <a:buNone/>
              <a:defRPr sz="1766" b="1"/>
            </a:lvl3pPr>
            <a:lvl4pPr marL="1348465" indent="0">
              <a:buNone/>
              <a:defRPr sz="1566" b="1"/>
            </a:lvl4pPr>
            <a:lvl5pPr marL="1797954" indent="0">
              <a:buNone/>
              <a:defRPr sz="1566" b="1"/>
            </a:lvl5pPr>
            <a:lvl6pPr marL="2247443" indent="0">
              <a:buNone/>
              <a:defRPr sz="1566" b="1"/>
            </a:lvl6pPr>
            <a:lvl7pPr marL="2696931" indent="0">
              <a:buNone/>
              <a:defRPr sz="1566" b="1"/>
            </a:lvl7pPr>
            <a:lvl8pPr marL="3146419" indent="0">
              <a:buNone/>
              <a:defRPr sz="1566" b="1"/>
            </a:lvl8pPr>
            <a:lvl9pPr marL="3595908" indent="0">
              <a:buNone/>
              <a:defRPr sz="1566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44" hasCustomPrompt="1"/>
          </p:nvPr>
        </p:nvSpPr>
        <p:spPr>
          <a:xfrm>
            <a:off x="411126" y="2244589"/>
            <a:ext cx="5627999" cy="3885192"/>
          </a:xfrm>
          <a:prstGeom prst="rect">
            <a:avLst/>
          </a:prstGeom>
        </p:spPr>
        <p:txBody>
          <a:bodyPr/>
          <a:lstStyle>
            <a:lvl1pPr marL="449489" indent="-449489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8977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22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8569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0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8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45" hasCustomPrompt="1"/>
          </p:nvPr>
        </p:nvSpPr>
        <p:spPr>
          <a:xfrm>
            <a:off x="6154684" y="2244589"/>
            <a:ext cx="5647457" cy="3885192"/>
          </a:xfrm>
          <a:prstGeom prst="rect">
            <a:avLst/>
          </a:prstGeom>
        </p:spPr>
        <p:txBody>
          <a:bodyPr/>
          <a:lstStyle>
            <a:lvl1pPr marL="449489" indent="-449489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8977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22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8569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0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8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8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US" altLang="zh-TW" dirty="0"/>
              <a:t>Page Title Goes Here (32pt)</a:t>
            </a:r>
            <a:endParaRPr lang="en-US" dirty="0"/>
          </a:p>
        </p:txBody>
      </p:sp>
      <p:sp>
        <p:nvSpPr>
          <p:cNvPr id="9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US" dirty="0"/>
              <a:t>Click to add subtitle (22pt)</a:t>
            </a:r>
          </a:p>
        </p:txBody>
      </p:sp>
      <p:grpSp>
        <p:nvGrpSpPr>
          <p:cNvPr id="30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31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44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6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32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33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4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7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8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0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1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2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3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881326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Computer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96" y="1618338"/>
            <a:ext cx="5145936" cy="4717107"/>
          </a:xfrm>
          <a:prstGeom prst="rect">
            <a:avLst/>
          </a:prstGeom>
        </p:spPr>
      </p:pic>
      <p:sp>
        <p:nvSpPr>
          <p:cNvPr id="9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919763" y="1871616"/>
            <a:ext cx="4582757" cy="280774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1966" baseline="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DA2F3FC-DD90-4FA7-AC34-8A5C3019E13F}"/>
              </a:ext>
            </a:extLst>
          </p:cNvPr>
          <p:cNvSpPr>
            <a:spLocks noGrp="1"/>
          </p:cNvSpPr>
          <p:nvPr>
            <p:ph idx="44" hasCustomPrompt="1"/>
          </p:nvPr>
        </p:nvSpPr>
        <p:spPr>
          <a:xfrm>
            <a:off x="6096000" y="1747486"/>
            <a:ext cx="5706141" cy="3958982"/>
          </a:xfrm>
          <a:prstGeom prst="rect">
            <a:avLst/>
          </a:prstGeom>
        </p:spPr>
        <p:txBody>
          <a:bodyPr/>
          <a:lstStyle>
            <a:lvl1pPr marL="449489" indent="-449489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8977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22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8569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US" altLang="zh-TW" dirty="0"/>
              <a:t>Page Title Goes Here (32pt)</a:t>
            </a:r>
            <a:endParaRPr lang="en-US" dirty="0"/>
          </a:p>
        </p:txBody>
      </p:sp>
      <p:sp>
        <p:nvSpPr>
          <p:cNvPr id="10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US" dirty="0"/>
              <a:t>Click to add subtitle (22pt)</a:t>
            </a:r>
          </a:p>
        </p:txBody>
      </p:sp>
      <p:grpSp>
        <p:nvGrpSpPr>
          <p:cNvPr id="30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31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44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6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32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33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4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7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8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0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1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2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3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4024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Lap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723" y="2123808"/>
            <a:ext cx="6107723" cy="3904449"/>
          </a:xfrm>
          <a:prstGeom prst="rect">
            <a:avLst/>
          </a:prstGeom>
        </p:spPr>
      </p:pic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897038" y="2291520"/>
            <a:ext cx="4404821" cy="281850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1966" baseline="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DA2F3FC-DD90-4FA7-AC34-8A5C3019E13F}"/>
              </a:ext>
            </a:extLst>
          </p:cNvPr>
          <p:cNvSpPr>
            <a:spLocks noGrp="1"/>
          </p:cNvSpPr>
          <p:nvPr>
            <p:ph idx="44" hasCustomPrompt="1"/>
          </p:nvPr>
        </p:nvSpPr>
        <p:spPr>
          <a:xfrm>
            <a:off x="6096001" y="1747486"/>
            <a:ext cx="5706140" cy="3958982"/>
          </a:xfrm>
          <a:prstGeom prst="rect">
            <a:avLst/>
          </a:prstGeom>
        </p:spPr>
        <p:txBody>
          <a:bodyPr/>
          <a:lstStyle>
            <a:lvl1pPr marL="449489" indent="-449489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8977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22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8569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US" altLang="zh-TW" dirty="0"/>
              <a:t>Page Title Goes Here (32pt)</a:t>
            </a:r>
            <a:endParaRPr lang="en-US" dirty="0"/>
          </a:p>
        </p:txBody>
      </p:sp>
      <p:sp>
        <p:nvSpPr>
          <p:cNvPr id="8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US" dirty="0"/>
              <a:t>Click to add subtitle (22pt)</a:t>
            </a:r>
          </a:p>
        </p:txBody>
      </p:sp>
      <p:grpSp>
        <p:nvGrpSpPr>
          <p:cNvPr id="30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31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44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6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32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33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4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7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8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0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1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2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3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3996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Mob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DA2F3FC-DD90-4FA7-AC34-8A5C3019E13F}"/>
              </a:ext>
            </a:extLst>
          </p:cNvPr>
          <p:cNvSpPr>
            <a:spLocks noGrp="1"/>
          </p:cNvSpPr>
          <p:nvPr>
            <p:ph idx="44" hasCustomPrompt="1"/>
          </p:nvPr>
        </p:nvSpPr>
        <p:spPr>
          <a:xfrm>
            <a:off x="4508205" y="1747486"/>
            <a:ext cx="7293936" cy="3958982"/>
          </a:xfrm>
          <a:prstGeom prst="rect">
            <a:avLst/>
          </a:prstGeom>
        </p:spPr>
        <p:txBody>
          <a:bodyPr/>
          <a:lstStyle>
            <a:lvl1pPr marL="449489" indent="-449489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8977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22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8569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168" y="1747486"/>
            <a:ext cx="1986029" cy="3960900"/>
          </a:xfrm>
          <a:prstGeom prst="rect">
            <a:avLst/>
          </a:prstGeom>
        </p:spPr>
      </p:pic>
      <p:sp>
        <p:nvSpPr>
          <p:cNvPr id="8" name="Picture Placeholder 7"/>
          <p:cNvSpPr>
            <a:spLocks noGrp="1"/>
          </p:cNvSpPr>
          <p:nvPr>
            <p:ph type="pic" sz="quarter" idx="45" hasCustomPrompt="1"/>
          </p:nvPr>
        </p:nvSpPr>
        <p:spPr>
          <a:xfrm>
            <a:off x="1510384" y="1843267"/>
            <a:ext cx="1740096" cy="3760609"/>
          </a:xfrm>
          <a:custGeom>
            <a:avLst/>
            <a:gdLst>
              <a:gd name="connsiteX0" fmla="*/ 0 w 1758950"/>
              <a:gd name="connsiteY0" fmla="*/ 293158 h 3819526"/>
              <a:gd name="connsiteX1" fmla="*/ 293158 w 1758950"/>
              <a:gd name="connsiteY1" fmla="*/ 0 h 3819526"/>
              <a:gd name="connsiteX2" fmla="*/ 1465792 w 1758950"/>
              <a:gd name="connsiteY2" fmla="*/ 0 h 3819526"/>
              <a:gd name="connsiteX3" fmla="*/ 1758950 w 1758950"/>
              <a:gd name="connsiteY3" fmla="*/ 293158 h 3819526"/>
              <a:gd name="connsiteX4" fmla="*/ 1758950 w 1758950"/>
              <a:gd name="connsiteY4" fmla="*/ 3526368 h 3819526"/>
              <a:gd name="connsiteX5" fmla="*/ 1465792 w 1758950"/>
              <a:gd name="connsiteY5" fmla="*/ 3819526 h 3819526"/>
              <a:gd name="connsiteX6" fmla="*/ 293158 w 1758950"/>
              <a:gd name="connsiteY6" fmla="*/ 3819526 h 3819526"/>
              <a:gd name="connsiteX7" fmla="*/ 0 w 1758950"/>
              <a:gd name="connsiteY7" fmla="*/ 3526368 h 3819526"/>
              <a:gd name="connsiteX8" fmla="*/ 0 w 1758950"/>
              <a:gd name="connsiteY8" fmla="*/ 293158 h 3819526"/>
              <a:gd name="connsiteX0" fmla="*/ 0 w 1758950"/>
              <a:gd name="connsiteY0" fmla="*/ 293158 h 3819526"/>
              <a:gd name="connsiteX1" fmla="*/ 283731 w 1758950"/>
              <a:gd name="connsiteY1" fmla="*/ 56560 h 3819526"/>
              <a:gd name="connsiteX2" fmla="*/ 1465792 w 1758950"/>
              <a:gd name="connsiteY2" fmla="*/ 0 h 3819526"/>
              <a:gd name="connsiteX3" fmla="*/ 1758950 w 1758950"/>
              <a:gd name="connsiteY3" fmla="*/ 293158 h 3819526"/>
              <a:gd name="connsiteX4" fmla="*/ 1758950 w 1758950"/>
              <a:gd name="connsiteY4" fmla="*/ 3526368 h 3819526"/>
              <a:gd name="connsiteX5" fmla="*/ 1465792 w 1758950"/>
              <a:gd name="connsiteY5" fmla="*/ 3819526 h 3819526"/>
              <a:gd name="connsiteX6" fmla="*/ 293158 w 1758950"/>
              <a:gd name="connsiteY6" fmla="*/ 3819526 h 3819526"/>
              <a:gd name="connsiteX7" fmla="*/ 0 w 1758950"/>
              <a:gd name="connsiteY7" fmla="*/ 3526368 h 3819526"/>
              <a:gd name="connsiteX8" fmla="*/ 0 w 1758950"/>
              <a:gd name="connsiteY8" fmla="*/ 293158 h 3819526"/>
              <a:gd name="connsiteX0" fmla="*/ 0 w 1758950"/>
              <a:gd name="connsiteY0" fmla="*/ 236598 h 3762966"/>
              <a:gd name="connsiteX1" fmla="*/ 283731 w 1758950"/>
              <a:gd name="connsiteY1" fmla="*/ 0 h 3762966"/>
              <a:gd name="connsiteX2" fmla="*/ 1515283 w 1758950"/>
              <a:gd name="connsiteY2" fmla="*/ 7071 h 3762966"/>
              <a:gd name="connsiteX3" fmla="*/ 1758950 w 1758950"/>
              <a:gd name="connsiteY3" fmla="*/ 236598 h 3762966"/>
              <a:gd name="connsiteX4" fmla="*/ 1758950 w 1758950"/>
              <a:gd name="connsiteY4" fmla="*/ 3469808 h 3762966"/>
              <a:gd name="connsiteX5" fmla="*/ 1465792 w 1758950"/>
              <a:gd name="connsiteY5" fmla="*/ 3762966 h 3762966"/>
              <a:gd name="connsiteX6" fmla="*/ 293158 w 1758950"/>
              <a:gd name="connsiteY6" fmla="*/ 3762966 h 3762966"/>
              <a:gd name="connsiteX7" fmla="*/ 0 w 1758950"/>
              <a:gd name="connsiteY7" fmla="*/ 3469808 h 3762966"/>
              <a:gd name="connsiteX8" fmla="*/ 0 w 1758950"/>
              <a:gd name="connsiteY8" fmla="*/ 236598 h 3762966"/>
              <a:gd name="connsiteX0" fmla="*/ 0 w 1758950"/>
              <a:gd name="connsiteY0" fmla="*/ 243668 h 3770036"/>
              <a:gd name="connsiteX1" fmla="*/ 271947 w 1758950"/>
              <a:gd name="connsiteY1" fmla="*/ 0 h 3770036"/>
              <a:gd name="connsiteX2" fmla="*/ 1515283 w 1758950"/>
              <a:gd name="connsiteY2" fmla="*/ 14141 h 3770036"/>
              <a:gd name="connsiteX3" fmla="*/ 1758950 w 1758950"/>
              <a:gd name="connsiteY3" fmla="*/ 243668 h 3770036"/>
              <a:gd name="connsiteX4" fmla="*/ 1758950 w 1758950"/>
              <a:gd name="connsiteY4" fmla="*/ 3476878 h 3770036"/>
              <a:gd name="connsiteX5" fmla="*/ 1465792 w 1758950"/>
              <a:gd name="connsiteY5" fmla="*/ 3770036 h 3770036"/>
              <a:gd name="connsiteX6" fmla="*/ 293158 w 1758950"/>
              <a:gd name="connsiteY6" fmla="*/ 3770036 h 3770036"/>
              <a:gd name="connsiteX7" fmla="*/ 0 w 1758950"/>
              <a:gd name="connsiteY7" fmla="*/ 3476878 h 3770036"/>
              <a:gd name="connsiteX8" fmla="*/ 0 w 1758950"/>
              <a:gd name="connsiteY8" fmla="*/ 243668 h 3770036"/>
              <a:gd name="connsiteX0" fmla="*/ 0 w 1758950"/>
              <a:gd name="connsiteY0" fmla="*/ 234241 h 3760609"/>
              <a:gd name="connsiteX1" fmla="*/ 248380 w 1758950"/>
              <a:gd name="connsiteY1" fmla="*/ 0 h 3760609"/>
              <a:gd name="connsiteX2" fmla="*/ 1515283 w 1758950"/>
              <a:gd name="connsiteY2" fmla="*/ 4714 h 3760609"/>
              <a:gd name="connsiteX3" fmla="*/ 1758950 w 1758950"/>
              <a:gd name="connsiteY3" fmla="*/ 234241 h 3760609"/>
              <a:gd name="connsiteX4" fmla="*/ 1758950 w 1758950"/>
              <a:gd name="connsiteY4" fmla="*/ 3467451 h 3760609"/>
              <a:gd name="connsiteX5" fmla="*/ 1465792 w 1758950"/>
              <a:gd name="connsiteY5" fmla="*/ 3760609 h 3760609"/>
              <a:gd name="connsiteX6" fmla="*/ 293158 w 1758950"/>
              <a:gd name="connsiteY6" fmla="*/ 3760609 h 3760609"/>
              <a:gd name="connsiteX7" fmla="*/ 0 w 1758950"/>
              <a:gd name="connsiteY7" fmla="*/ 3467451 h 3760609"/>
              <a:gd name="connsiteX8" fmla="*/ 0 w 1758950"/>
              <a:gd name="connsiteY8" fmla="*/ 234241 h 3760609"/>
              <a:gd name="connsiteX0" fmla="*/ 0 w 1758950"/>
              <a:gd name="connsiteY0" fmla="*/ 234241 h 3760609"/>
              <a:gd name="connsiteX1" fmla="*/ 248380 w 1758950"/>
              <a:gd name="connsiteY1" fmla="*/ 0 h 3760609"/>
              <a:gd name="connsiteX2" fmla="*/ 1515283 w 1758950"/>
              <a:gd name="connsiteY2" fmla="*/ 4714 h 3760609"/>
              <a:gd name="connsiteX3" fmla="*/ 1758950 w 1758950"/>
              <a:gd name="connsiteY3" fmla="*/ 234241 h 3760609"/>
              <a:gd name="connsiteX4" fmla="*/ 1758950 w 1758950"/>
              <a:gd name="connsiteY4" fmla="*/ 3467451 h 3760609"/>
              <a:gd name="connsiteX5" fmla="*/ 1465792 w 1758950"/>
              <a:gd name="connsiteY5" fmla="*/ 3760609 h 3760609"/>
              <a:gd name="connsiteX6" fmla="*/ 293158 w 1758950"/>
              <a:gd name="connsiteY6" fmla="*/ 3760609 h 3760609"/>
              <a:gd name="connsiteX7" fmla="*/ 23567 w 1758950"/>
              <a:gd name="connsiteY7" fmla="*/ 3578216 h 3760609"/>
              <a:gd name="connsiteX8" fmla="*/ 0 w 1758950"/>
              <a:gd name="connsiteY8" fmla="*/ 234241 h 3760609"/>
              <a:gd name="connsiteX0" fmla="*/ 0 w 1758950"/>
              <a:gd name="connsiteY0" fmla="*/ 234241 h 3760609"/>
              <a:gd name="connsiteX1" fmla="*/ 248380 w 1758950"/>
              <a:gd name="connsiteY1" fmla="*/ 0 h 3760609"/>
              <a:gd name="connsiteX2" fmla="*/ 1515283 w 1758950"/>
              <a:gd name="connsiteY2" fmla="*/ 4714 h 3760609"/>
              <a:gd name="connsiteX3" fmla="*/ 1758950 w 1758950"/>
              <a:gd name="connsiteY3" fmla="*/ 234241 h 3760609"/>
              <a:gd name="connsiteX4" fmla="*/ 1744809 w 1758950"/>
              <a:gd name="connsiteY4" fmla="*/ 3580573 h 3760609"/>
              <a:gd name="connsiteX5" fmla="*/ 1465792 w 1758950"/>
              <a:gd name="connsiteY5" fmla="*/ 3760609 h 3760609"/>
              <a:gd name="connsiteX6" fmla="*/ 293158 w 1758950"/>
              <a:gd name="connsiteY6" fmla="*/ 3760609 h 3760609"/>
              <a:gd name="connsiteX7" fmla="*/ 23567 w 1758950"/>
              <a:gd name="connsiteY7" fmla="*/ 3578216 h 3760609"/>
              <a:gd name="connsiteX8" fmla="*/ 0 w 1758950"/>
              <a:gd name="connsiteY8" fmla="*/ 234241 h 3760609"/>
              <a:gd name="connsiteX0" fmla="*/ 0 w 1751880"/>
              <a:gd name="connsiteY0" fmla="*/ 234241 h 3760609"/>
              <a:gd name="connsiteX1" fmla="*/ 248380 w 1751880"/>
              <a:gd name="connsiteY1" fmla="*/ 0 h 3760609"/>
              <a:gd name="connsiteX2" fmla="*/ 1515283 w 1751880"/>
              <a:gd name="connsiteY2" fmla="*/ 4714 h 3760609"/>
              <a:gd name="connsiteX3" fmla="*/ 1751880 w 1751880"/>
              <a:gd name="connsiteY3" fmla="*/ 241311 h 3760609"/>
              <a:gd name="connsiteX4" fmla="*/ 1744809 w 1751880"/>
              <a:gd name="connsiteY4" fmla="*/ 3580573 h 3760609"/>
              <a:gd name="connsiteX5" fmla="*/ 1465792 w 1751880"/>
              <a:gd name="connsiteY5" fmla="*/ 3760609 h 3760609"/>
              <a:gd name="connsiteX6" fmla="*/ 293158 w 1751880"/>
              <a:gd name="connsiteY6" fmla="*/ 3760609 h 3760609"/>
              <a:gd name="connsiteX7" fmla="*/ 23567 w 1751880"/>
              <a:gd name="connsiteY7" fmla="*/ 3578216 h 3760609"/>
              <a:gd name="connsiteX8" fmla="*/ 0 w 1751880"/>
              <a:gd name="connsiteY8" fmla="*/ 234241 h 3760609"/>
              <a:gd name="connsiteX0" fmla="*/ 0 w 1740096"/>
              <a:gd name="connsiteY0" fmla="*/ 231885 h 3760609"/>
              <a:gd name="connsiteX1" fmla="*/ 236596 w 1740096"/>
              <a:gd name="connsiteY1" fmla="*/ 0 h 3760609"/>
              <a:gd name="connsiteX2" fmla="*/ 1503499 w 1740096"/>
              <a:gd name="connsiteY2" fmla="*/ 4714 h 3760609"/>
              <a:gd name="connsiteX3" fmla="*/ 1740096 w 1740096"/>
              <a:gd name="connsiteY3" fmla="*/ 241311 h 3760609"/>
              <a:gd name="connsiteX4" fmla="*/ 1733025 w 1740096"/>
              <a:gd name="connsiteY4" fmla="*/ 3580573 h 3760609"/>
              <a:gd name="connsiteX5" fmla="*/ 1454008 w 1740096"/>
              <a:gd name="connsiteY5" fmla="*/ 3760609 h 3760609"/>
              <a:gd name="connsiteX6" fmla="*/ 281374 w 1740096"/>
              <a:gd name="connsiteY6" fmla="*/ 3760609 h 3760609"/>
              <a:gd name="connsiteX7" fmla="*/ 11783 w 1740096"/>
              <a:gd name="connsiteY7" fmla="*/ 3578216 h 3760609"/>
              <a:gd name="connsiteX8" fmla="*/ 0 w 1740096"/>
              <a:gd name="connsiteY8" fmla="*/ 231885 h 3760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40096" h="3760609">
                <a:moveTo>
                  <a:pt x="0" y="231885"/>
                </a:moveTo>
                <a:cubicBezTo>
                  <a:pt x="0" y="69978"/>
                  <a:pt x="74689" y="0"/>
                  <a:pt x="236596" y="0"/>
                </a:cubicBezTo>
                <a:lnTo>
                  <a:pt x="1503499" y="4714"/>
                </a:lnTo>
                <a:cubicBezTo>
                  <a:pt x="1665406" y="4714"/>
                  <a:pt x="1740096" y="79404"/>
                  <a:pt x="1740096" y="241311"/>
                </a:cubicBezTo>
                <a:cubicBezTo>
                  <a:pt x="1735382" y="1356755"/>
                  <a:pt x="1737739" y="2465129"/>
                  <a:pt x="1733025" y="3580573"/>
                </a:cubicBezTo>
                <a:cubicBezTo>
                  <a:pt x="1733025" y="3742480"/>
                  <a:pt x="1615915" y="3760609"/>
                  <a:pt x="1454008" y="3760609"/>
                </a:cubicBezTo>
                <a:lnTo>
                  <a:pt x="281374" y="3760609"/>
                </a:lnTo>
                <a:cubicBezTo>
                  <a:pt x="119467" y="3760609"/>
                  <a:pt x="11783" y="3740123"/>
                  <a:pt x="11783" y="3578216"/>
                </a:cubicBezTo>
                <a:cubicBezTo>
                  <a:pt x="7855" y="2462772"/>
                  <a:pt x="3928" y="1347329"/>
                  <a:pt x="0" y="231885"/>
                </a:cubicBezTo>
                <a:close/>
              </a:path>
            </a:pathLst>
          </a:custGeom>
          <a:solidFill>
            <a:schemeClr val="bg1"/>
          </a:solidFill>
        </p:spPr>
        <p:txBody>
          <a:bodyPr/>
          <a:lstStyle>
            <a:lvl1pPr marL="0" marR="0" indent="0" algn="ctr" defTabSz="898954" rtl="0" eaLnBrk="1" fontAlgn="auto" latinLnBrk="0" hangingPunct="1">
              <a:lnSpc>
                <a:spcPct val="110000"/>
              </a:lnSpc>
              <a:spcBef>
                <a:spcPts val="983"/>
              </a:spcBef>
              <a:spcAft>
                <a:spcPts val="0"/>
              </a:spcAft>
              <a:buClr>
                <a:schemeClr val="tx2"/>
              </a:buClr>
              <a:buSzTx/>
              <a:buFontTx/>
              <a:buNone/>
              <a:tabLst/>
              <a:defRPr sz="1400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GB" dirty="0"/>
              <a:t>Click this shape and select a picture in </a:t>
            </a:r>
            <a:r>
              <a:rPr lang="en-GB" dirty="0" err="1"/>
              <a:t>Templafy</a:t>
            </a:r>
            <a:endParaRPr lang="en-US" dirty="0"/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US" altLang="zh-TW" dirty="0"/>
              <a:t>Page Title Goes Here (32pt)</a:t>
            </a:r>
            <a:endParaRPr lang="en-US" dirty="0"/>
          </a:p>
        </p:txBody>
      </p:sp>
      <p:sp>
        <p:nvSpPr>
          <p:cNvPr id="9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US" dirty="0"/>
              <a:t>Click to add subtitle (22pt)</a:t>
            </a:r>
          </a:p>
        </p:txBody>
      </p:sp>
      <p:grpSp>
        <p:nvGrpSpPr>
          <p:cNvPr id="29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30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43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4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31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32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3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4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7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8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0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1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2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332201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lowchart: Connector 8"/>
          <p:cNvSpPr/>
          <p:nvPr userDrawn="1"/>
        </p:nvSpPr>
        <p:spPr>
          <a:xfrm>
            <a:off x="902218" y="2153038"/>
            <a:ext cx="2620017" cy="2496666"/>
          </a:xfrm>
          <a:prstGeom prst="flowChartConnector">
            <a:avLst/>
          </a:prstGeom>
          <a:solidFill>
            <a:srgbClr val="0385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6"/>
          </a:p>
        </p:txBody>
      </p:sp>
      <p:sp>
        <p:nvSpPr>
          <p:cNvPr id="10" name="Picture Placeholder 11"/>
          <p:cNvSpPr>
            <a:spLocks noGrp="1"/>
          </p:cNvSpPr>
          <p:nvPr>
            <p:ph type="pic" sz="quarter" idx="18" hasCustomPrompt="1"/>
          </p:nvPr>
        </p:nvSpPr>
        <p:spPr>
          <a:xfrm>
            <a:off x="902238" y="2162092"/>
            <a:ext cx="2487612" cy="2487612"/>
          </a:xfrm>
          <a:prstGeom prst="flowChartConnector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44" hasCustomPrompt="1"/>
          </p:nvPr>
        </p:nvSpPr>
        <p:spPr>
          <a:xfrm>
            <a:off x="3901372" y="1736133"/>
            <a:ext cx="7900770" cy="3655623"/>
          </a:xfrm>
          <a:prstGeom prst="rect">
            <a:avLst/>
          </a:prstGeom>
        </p:spPr>
        <p:txBody>
          <a:bodyPr/>
          <a:lstStyle>
            <a:lvl1pPr marL="449489" indent="-449489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8977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22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8569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0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8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3" name="Text Placeholder 16"/>
          <p:cNvSpPr>
            <a:spLocks noGrp="1"/>
          </p:cNvSpPr>
          <p:nvPr>
            <p:ph type="body" sz="quarter" idx="45" hasCustomPrompt="1"/>
          </p:nvPr>
        </p:nvSpPr>
        <p:spPr>
          <a:xfrm>
            <a:off x="902215" y="4895851"/>
            <a:ext cx="2620019" cy="29733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="1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here to add name</a:t>
            </a:r>
          </a:p>
        </p:txBody>
      </p:sp>
      <p:sp>
        <p:nvSpPr>
          <p:cNvPr id="14" name="Text Placeholder 16"/>
          <p:cNvSpPr>
            <a:spLocks noGrp="1"/>
          </p:cNvSpPr>
          <p:nvPr>
            <p:ph type="body" sz="quarter" idx="46"/>
          </p:nvPr>
        </p:nvSpPr>
        <p:spPr>
          <a:xfrm>
            <a:off x="902215" y="5201294"/>
            <a:ext cx="2620019" cy="1905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5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US" altLang="zh-TW" dirty="0"/>
              <a:t>Page Title Goes Here (32pt)</a:t>
            </a:r>
            <a:endParaRPr lang="en-US" dirty="0"/>
          </a:p>
        </p:txBody>
      </p:sp>
      <p:sp>
        <p:nvSpPr>
          <p:cNvPr id="16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US" dirty="0"/>
              <a:t>Click to add subtitle (22pt)</a:t>
            </a:r>
          </a:p>
        </p:txBody>
      </p:sp>
      <p:grpSp>
        <p:nvGrpSpPr>
          <p:cNvPr id="35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36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49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0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1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37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38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0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1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2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3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4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6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7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8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  <p:sp>
        <p:nvSpPr>
          <p:cNvPr id="11" name="Text Placeholder 15"/>
          <p:cNvSpPr>
            <a:spLocks noGrp="1"/>
          </p:cNvSpPr>
          <p:nvPr>
            <p:ph type="body" sz="quarter" idx="42" hasCustomPrompt="1"/>
          </p:nvPr>
        </p:nvSpPr>
        <p:spPr>
          <a:xfrm>
            <a:off x="2592992" y="2217215"/>
            <a:ext cx="692391" cy="652038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effectLst>
            <a:outerShdw blurRad="50800" dist="38100" dir="5400000" sx="102000" sy="102000" algn="t" rotWithShape="0">
              <a:prstClr val="black">
                <a:alpha val="12000"/>
              </a:prstClr>
            </a:outerShdw>
          </a:effectLst>
        </p:spPr>
        <p:txBody>
          <a:bodyPr/>
          <a:lstStyle>
            <a:lvl1pPr marL="0" indent="0">
              <a:buNone/>
              <a:defRPr sz="100"/>
            </a:lvl1pPr>
          </a:lstStyle>
          <a:p>
            <a:pPr lvl="0"/>
            <a:r>
              <a:rPr lang="en-US" dirty="0"/>
              <a:t>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1523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(3 picture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Connector 10"/>
          <p:cNvSpPr/>
          <p:nvPr userDrawn="1"/>
        </p:nvSpPr>
        <p:spPr>
          <a:xfrm>
            <a:off x="1400541" y="2176140"/>
            <a:ext cx="2620017" cy="2496666"/>
          </a:xfrm>
          <a:prstGeom prst="flowChartConnector">
            <a:avLst/>
          </a:prstGeom>
          <a:solidFill>
            <a:srgbClr val="0385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6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8" hasCustomPrompt="1"/>
          </p:nvPr>
        </p:nvSpPr>
        <p:spPr>
          <a:xfrm>
            <a:off x="1400540" y="2185194"/>
            <a:ext cx="2487612" cy="2487612"/>
          </a:xfrm>
          <a:prstGeom prst="flowChartConnector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3" name="Text Placeholder 16"/>
          <p:cNvSpPr>
            <a:spLocks noGrp="1"/>
          </p:cNvSpPr>
          <p:nvPr>
            <p:ph type="body" sz="quarter" idx="20" hasCustomPrompt="1"/>
          </p:nvPr>
        </p:nvSpPr>
        <p:spPr>
          <a:xfrm>
            <a:off x="1400538" y="4918953"/>
            <a:ext cx="2620019" cy="29733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="1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here to add name</a:t>
            </a:r>
          </a:p>
        </p:txBody>
      </p:sp>
      <p:sp>
        <p:nvSpPr>
          <p:cNvPr id="14" name="Text Placeholder 16"/>
          <p:cNvSpPr>
            <a:spLocks noGrp="1"/>
          </p:cNvSpPr>
          <p:nvPr>
            <p:ph type="body" sz="quarter" idx="21" hasCustomPrompt="1"/>
          </p:nvPr>
        </p:nvSpPr>
        <p:spPr>
          <a:xfrm>
            <a:off x="1400538" y="5224396"/>
            <a:ext cx="2620019" cy="1905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1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here to add title</a:t>
            </a:r>
          </a:p>
        </p:txBody>
      </p:sp>
      <p:sp>
        <p:nvSpPr>
          <p:cNvPr id="15" name="Flowchart: Connector 14"/>
          <p:cNvSpPr/>
          <p:nvPr userDrawn="1"/>
        </p:nvSpPr>
        <p:spPr>
          <a:xfrm>
            <a:off x="4852216" y="2176140"/>
            <a:ext cx="2620017" cy="2496666"/>
          </a:xfrm>
          <a:prstGeom prst="flowChartConnector">
            <a:avLst/>
          </a:prstGeom>
          <a:solidFill>
            <a:srgbClr val="0385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6"/>
          </a:p>
        </p:txBody>
      </p:sp>
      <p:sp>
        <p:nvSpPr>
          <p:cNvPr id="16" name="Picture Placeholder 11"/>
          <p:cNvSpPr>
            <a:spLocks noGrp="1"/>
          </p:cNvSpPr>
          <p:nvPr>
            <p:ph type="pic" sz="quarter" idx="22" hasCustomPrompt="1"/>
          </p:nvPr>
        </p:nvSpPr>
        <p:spPr>
          <a:xfrm>
            <a:off x="4852215" y="2185194"/>
            <a:ext cx="2487612" cy="2487612"/>
          </a:xfrm>
          <a:prstGeom prst="flowChartConnector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3" hasCustomPrompt="1"/>
          </p:nvPr>
        </p:nvSpPr>
        <p:spPr>
          <a:xfrm>
            <a:off x="4852213" y="4918953"/>
            <a:ext cx="2620019" cy="29733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="1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here to add name</a:t>
            </a:r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24" hasCustomPrompt="1"/>
          </p:nvPr>
        </p:nvSpPr>
        <p:spPr>
          <a:xfrm>
            <a:off x="4852213" y="5224396"/>
            <a:ext cx="2620019" cy="1905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1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here to add title</a:t>
            </a:r>
          </a:p>
        </p:txBody>
      </p:sp>
      <p:sp>
        <p:nvSpPr>
          <p:cNvPr id="19" name="Flowchart: Connector 18"/>
          <p:cNvSpPr/>
          <p:nvPr userDrawn="1"/>
        </p:nvSpPr>
        <p:spPr>
          <a:xfrm>
            <a:off x="8303847" y="2176140"/>
            <a:ext cx="2620017" cy="2496666"/>
          </a:xfrm>
          <a:prstGeom prst="flowChartConnector">
            <a:avLst/>
          </a:prstGeom>
          <a:solidFill>
            <a:srgbClr val="0385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6"/>
          </a:p>
        </p:txBody>
      </p:sp>
      <p:sp>
        <p:nvSpPr>
          <p:cNvPr id="20" name="Picture Placeholder 11"/>
          <p:cNvSpPr>
            <a:spLocks noGrp="1"/>
          </p:cNvSpPr>
          <p:nvPr>
            <p:ph type="pic" sz="quarter" idx="25" hasCustomPrompt="1"/>
          </p:nvPr>
        </p:nvSpPr>
        <p:spPr>
          <a:xfrm>
            <a:off x="8303867" y="2185194"/>
            <a:ext cx="2487612" cy="2487612"/>
          </a:xfrm>
          <a:prstGeom prst="flowChartConnector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21" name="Text Placeholder 16"/>
          <p:cNvSpPr>
            <a:spLocks noGrp="1"/>
          </p:cNvSpPr>
          <p:nvPr>
            <p:ph type="body" sz="quarter" idx="26" hasCustomPrompt="1"/>
          </p:nvPr>
        </p:nvSpPr>
        <p:spPr>
          <a:xfrm>
            <a:off x="8303844" y="4918953"/>
            <a:ext cx="2620019" cy="29733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="1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here to add name</a:t>
            </a:r>
          </a:p>
        </p:txBody>
      </p:sp>
      <p:sp>
        <p:nvSpPr>
          <p:cNvPr id="22" name="Text Placeholder 16"/>
          <p:cNvSpPr>
            <a:spLocks noGrp="1"/>
          </p:cNvSpPr>
          <p:nvPr>
            <p:ph type="body" sz="quarter" idx="27" hasCustomPrompt="1"/>
          </p:nvPr>
        </p:nvSpPr>
        <p:spPr>
          <a:xfrm>
            <a:off x="8303844" y="5224396"/>
            <a:ext cx="2620019" cy="1905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1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here to add title</a:t>
            </a:r>
          </a:p>
        </p:txBody>
      </p:sp>
      <p:sp>
        <p:nvSpPr>
          <p:cNvPr id="23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US" altLang="zh-TW" dirty="0"/>
              <a:t>Page Title Goes Here (32pt)</a:t>
            </a:r>
            <a:endParaRPr lang="en-US" dirty="0"/>
          </a:p>
        </p:txBody>
      </p:sp>
      <p:sp>
        <p:nvSpPr>
          <p:cNvPr id="24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US" dirty="0"/>
              <a:t>Click to add subtitle (22pt)</a:t>
            </a:r>
          </a:p>
        </p:txBody>
      </p:sp>
      <p:grpSp>
        <p:nvGrpSpPr>
          <p:cNvPr id="43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44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57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8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9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45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46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7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8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9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0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1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2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3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4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5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6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540686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Slide (3 pictures) / Dark">
    <p:bg>
      <p:bgPr>
        <a:solidFill>
          <a:srgbClr val="0F1E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Connector 5"/>
          <p:cNvSpPr/>
          <p:nvPr userDrawn="1"/>
        </p:nvSpPr>
        <p:spPr>
          <a:xfrm>
            <a:off x="1400541" y="2176140"/>
            <a:ext cx="2620017" cy="2496666"/>
          </a:xfrm>
          <a:prstGeom prst="flowChartConnector">
            <a:avLst/>
          </a:prstGeom>
          <a:solidFill>
            <a:srgbClr val="0385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6"/>
          </a:p>
        </p:txBody>
      </p:sp>
      <p:sp>
        <p:nvSpPr>
          <p:cNvPr id="7" name="Picture Placeholder 11"/>
          <p:cNvSpPr>
            <a:spLocks noGrp="1"/>
          </p:cNvSpPr>
          <p:nvPr>
            <p:ph type="pic" sz="quarter" idx="18" hasCustomPrompt="1"/>
          </p:nvPr>
        </p:nvSpPr>
        <p:spPr>
          <a:xfrm>
            <a:off x="1400540" y="2185194"/>
            <a:ext cx="2487612" cy="2487612"/>
          </a:xfrm>
          <a:prstGeom prst="flowChartConnector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8" name="Text Placeholder 16"/>
          <p:cNvSpPr>
            <a:spLocks noGrp="1"/>
          </p:cNvSpPr>
          <p:nvPr>
            <p:ph type="body" sz="quarter" idx="20" hasCustomPrompt="1"/>
          </p:nvPr>
        </p:nvSpPr>
        <p:spPr>
          <a:xfrm>
            <a:off x="1400538" y="4918953"/>
            <a:ext cx="2620019" cy="29733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here to add name</a:t>
            </a:r>
          </a:p>
        </p:txBody>
      </p:sp>
      <p:sp>
        <p:nvSpPr>
          <p:cNvPr id="9" name="Text Placeholder 16"/>
          <p:cNvSpPr>
            <a:spLocks noGrp="1"/>
          </p:cNvSpPr>
          <p:nvPr>
            <p:ph type="body" sz="quarter" idx="21" hasCustomPrompt="1"/>
          </p:nvPr>
        </p:nvSpPr>
        <p:spPr>
          <a:xfrm>
            <a:off x="1400538" y="5224396"/>
            <a:ext cx="2620019" cy="1905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1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here to add title</a:t>
            </a:r>
          </a:p>
        </p:txBody>
      </p:sp>
      <p:sp>
        <p:nvSpPr>
          <p:cNvPr id="10" name="Flowchart: Connector 9"/>
          <p:cNvSpPr/>
          <p:nvPr userDrawn="1"/>
        </p:nvSpPr>
        <p:spPr>
          <a:xfrm>
            <a:off x="4852216" y="2176140"/>
            <a:ext cx="2620017" cy="2496666"/>
          </a:xfrm>
          <a:prstGeom prst="flowChartConnector">
            <a:avLst/>
          </a:prstGeom>
          <a:solidFill>
            <a:srgbClr val="0385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6"/>
          </a:p>
        </p:txBody>
      </p:sp>
      <p:sp>
        <p:nvSpPr>
          <p:cNvPr id="11" name="Picture Placeholder 11"/>
          <p:cNvSpPr>
            <a:spLocks noGrp="1"/>
          </p:cNvSpPr>
          <p:nvPr>
            <p:ph type="pic" sz="quarter" idx="22" hasCustomPrompt="1"/>
          </p:nvPr>
        </p:nvSpPr>
        <p:spPr>
          <a:xfrm>
            <a:off x="4852215" y="2185194"/>
            <a:ext cx="2487612" cy="2487612"/>
          </a:xfrm>
          <a:prstGeom prst="flowChartConnector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2" name="Text Placeholder 16"/>
          <p:cNvSpPr>
            <a:spLocks noGrp="1"/>
          </p:cNvSpPr>
          <p:nvPr>
            <p:ph type="body" sz="quarter" idx="23" hasCustomPrompt="1"/>
          </p:nvPr>
        </p:nvSpPr>
        <p:spPr>
          <a:xfrm>
            <a:off x="4852213" y="4918953"/>
            <a:ext cx="2620019" cy="29733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here to add name</a:t>
            </a:r>
          </a:p>
        </p:txBody>
      </p:sp>
      <p:sp>
        <p:nvSpPr>
          <p:cNvPr id="13" name="Text Placeholder 16"/>
          <p:cNvSpPr>
            <a:spLocks noGrp="1"/>
          </p:cNvSpPr>
          <p:nvPr>
            <p:ph type="body" sz="quarter" idx="24" hasCustomPrompt="1"/>
          </p:nvPr>
        </p:nvSpPr>
        <p:spPr>
          <a:xfrm>
            <a:off x="4852213" y="5224396"/>
            <a:ext cx="2620019" cy="1905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1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here to add title</a:t>
            </a:r>
          </a:p>
        </p:txBody>
      </p:sp>
      <p:sp>
        <p:nvSpPr>
          <p:cNvPr id="14" name="Flowchart: Connector 13"/>
          <p:cNvSpPr/>
          <p:nvPr userDrawn="1"/>
        </p:nvSpPr>
        <p:spPr>
          <a:xfrm>
            <a:off x="8303847" y="2176140"/>
            <a:ext cx="2620017" cy="2496666"/>
          </a:xfrm>
          <a:prstGeom prst="flowChartConnector">
            <a:avLst/>
          </a:prstGeom>
          <a:solidFill>
            <a:srgbClr val="0385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6"/>
          </a:p>
        </p:txBody>
      </p:sp>
      <p:sp>
        <p:nvSpPr>
          <p:cNvPr id="15" name="Picture Placeholder 11"/>
          <p:cNvSpPr>
            <a:spLocks noGrp="1"/>
          </p:cNvSpPr>
          <p:nvPr>
            <p:ph type="pic" sz="quarter" idx="25" hasCustomPrompt="1"/>
          </p:nvPr>
        </p:nvSpPr>
        <p:spPr>
          <a:xfrm>
            <a:off x="8303867" y="2185194"/>
            <a:ext cx="2487612" cy="2487612"/>
          </a:xfrm>
          <a:prstGeom prst="flowChartConnector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6" name="Text Placeholder 16"/>
          <p:cNvSpPr>
            <a:spLocks noGrp="1"/>
          </p:cNvSpPr>
          <p:nvPr>
            <p:ph type="body" sz="quarter" idx="26" hasCustomPrompt="1"/>
          </p:nvPr>
        </p:nvSpPr>
        <p:spPr>
          <a:xfrm>
            <a:off x="8303844" y="4918953"/>
            <a:ext cx="2620019" cy="29733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here to add name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7" hasCustomPrompt="1"/>
          </p:nvPr>
        </p:nvSpPr>
        <p:spPr>
          <a:xfrm>
            <a:off x="8303844" y="5224396"/>
            <a:ext cx="2620019" cy="1905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1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here to add title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355513" y="6564922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chemeClr val="bg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 userDrawn="1"/>
        </p:nvSpPr>
        <p:spPr>
          <a:xfrm>
            <a:off x="165134" y="6564922"/>
            <a:ext cx="3488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5492A16F-B3D7-44C2-BEBA-22B71FA01143}" type="slidenum">
              <a:rPr kumimoji="0" lang="en-US" sz="800" kern="1200" smtClean="0">
                <a:solidFill>
                  <a:schemeClr val="bg1"/>
                </a:solidFill>
                <a:latin typeface="+mn-lt"/>
                <a:ea typeface="+mn-ea"/>
                <a:cs typeface="Arial" charset="0"/>
              </a:rPr>
              <a:t>‹#›</a:t>
            </a:fld>
            <a:endParaRPr kumimoji="0" lang="en-US" sz="800" kern="1200" dirty="0">
              <a:solidFill>
                <a:schemeClr val="bg1"/>
              </a:solidFill>
              <a:latin typeface="+mn-lt"/>
              <a:ea typeface="+mn-ea"/>
              <a:cs typeface="Arial" charset="0"/>
            </a:endParaRPr>
          </a:p>
        </p:txBody>
      </p:sp>
      <p:sp>
        <p:nvSpPr>
          <p:cNvPr id="19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altLang="zh-TW" dirty="0"/>
              <a:t>Page Title Goes Here (32pt)</a:t>
            </a:r>
            <a:endParaRPr lang="en-US" dirty="0"/>
          </a:p>
        </p:txBody>
      </p:sp>
      <p:sp>
        <p:nvSpPr>
          <p:cNvPr id="21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subtitle (22pt)</a:t>
            </a:r>
          </a:p>
        </p:txBody>
      </p:sp>
      <p:grpSp>
        <p:nvGrpSpPr>
          <p:cNvPr id="22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24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37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8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25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26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7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8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9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0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1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2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3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4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  <p:pic>
        <p:nvPicPr>
          <p:cNvPr id="479549179" name="Logo" descr="{&quot;templafy&quot;:{&quot;id&quot;:&quot;5caf9d75-aefd-4fab-b8bd-83b7cd6abf98&quot;}}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464" y="6356822"/>
            <a:ext cx="1188000" cy="36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6442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31" hasCustomPrompt="1"/>
          </p:nvPr>
        </p:nvSpPr>
        <p:spPr>
          <a:xfrm>
            <a:off x="976945" y="1623574"/>
            <a:ext cx="4821795" cy="33374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33" hasCustomPrompt="1"/>
          </p:nvPr>
        </p:nvSpPr>
        <p:spPr>
          <a:xfrm>
            <a:off x="6388463" y="1623574"/>
            <a:ext cx="4821795" cy="33374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51" hasCustomPrompt="1"/>
          </p:nvPr>
        </p:nvSpPr>
        <p:spPr>
          <a:xfrm>
            <a:off x="977662" y="5243197"/>
            <a:ext cx="4821795" cy="88104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None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959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1918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buClr>
                <a:srgbClr val="0185E1"/>
              </a:buClr>
              <a:buFont typeface="Arial" panose="020B0604020202020204" pitchFamily="34" charset="0"/>
              <a:buChar char="–"/>
              <a:defRPr sz="17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52" hasCustomPrompt="1"/>
          </p:nvPr>
        </p:nvSpPr>
        <p:spPr>
          <a:xfrm>
            <a:off x="6388463" y="5243197"/>
            <a:ext cx="4821795" cy="88104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None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959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1918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383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buClr>
                <a:srgbClr val="0185E1"/>
              </a:buClr>
              <a:buFont typeface="Arial" panose="020B0604020202020204" pitchFamily="34" charset="0"/>
              <a:buChar char="–"/>
              <a:defRPr sz="17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4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US" altLang="zh-TW" dirty="0"/>
              <a:t>Page Title Goes Here (32pt)</a:t>
            </a:r>
            <a:endParaRPr lang="en-US" dirty="0"/>
          </a:p>
        </p:txBody>
      </p:sp>
      <p:sp>
        <p:nvSpPr>
          <p:cNvPr id="15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US" dirty="0"/>
              <a:t>Click to add subtitle (22pt)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69" y="4955608"/>
            <a:ext cx="4821946" cy="13106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387" y="4955608"/>
            <a:ext cx="4821946" cy="131064"/>
          </a:xfrm>
          <a:prstGeom prst="rect">
            <a:avLst/>
          </a:prstGeom>
        </p:spPr>
      </p:pic>
      <p:grpSp>
        <p:nvGrpSpPr>
          <p:cNvPr id="40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42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55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6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7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43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44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6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7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8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9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0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1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2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3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4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638936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s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sz="quarter" idx="31" hasCustomPrompt="1"/>
          </p:nvPr>
        </p:nvSpPr>
        <p:spPr>
          <a:xfrm>
            <a:off x="977663" y="1615111"/>
            <a:ext cx="3127739" cy="333544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32" hasCustomPrompt="1"/>
          </p:nvPr>
        </p:nvSpPr>
        <p:spPr>
          <a:xfrm>
            <a:off x="4533430" y="1615111"/>
            <a:ext cx="3127739" cy="333544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33" hasCustomPrompt="1"/>
          </p:nvPr>
        </p:nvSpPr>
        <p:spPr>
          <a:xfrm>
            <a:off x="8087917" y="1615111"/>
            <a:ext cx="3127739" cy="333544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45" hasCustomPrompt="1"/>
          </p:nvPr>
        </p:nvSpPr>
        <p:spPr>
          <a:xfrm>
            <a:off x="977661" y="5243195"/>
            <a:ext cx="3127739" cy="88104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None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959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1918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buClr>
                <a:srgbClr val="0185E1"/>
              </a:buClr>
              <a:buFont typeface="Arial" panose="020B0604020202020204" pitchFamily="34" charset="0"/>
              <a:buChar char="–"/>
              <a:defRPr sz="17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50" hasCustomPrompt="1"/>
          </p:nvPr>
        </p:nvSpPr>
        <p:spPr>
          <a:xfrm>
            <a:off x="8086635" y="5243195"/>
            <a:ext cx="3127739" cy="88104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None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959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1918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buClr>
                <a:srgbClr val="0185E1"/>
              </a:buClr>
              <a:buFont typeface="Arial" panose="020B0604020202020204" pitchFamily="34" charset="0"/>
              <a:buChar char="–"/>
              <a:defRPr sz="17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51" hasCustomPrompt="1"/>
          </p:nvPr>
        </p:nvSpPr>
        <p:spPr>
          <a:xfrm>
            <a:off x="4534955" y="5243195"/>
            <a:ext cx="3127739" cy="88104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None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959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1918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buClr>
                <a:srgbClr val="0185E1"/>
              </a:buClr>
              <a:buFont typeface="Arial" panose="020B0604020202020204" pitchFamily="34" charset="0"/>
              <a:buChar char="–"/>
              <a:defRPr sz="17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9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US" altLang="zh-TW" dirty="0"/>
              <a:t>Page Title Goes Here (32pt)</a:t>
            </a:r>
            <a:endParaRPr lang="en-US" dirty="0"/>
          </a:p>
        </p:txBody>
      </p:sp>
      <p:sp>
        <p:nvSpPr>
          <p:cNvPr id="20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US" dirty="0"/>
              <a:t>Click to add subtitle (22pt)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661" y="4950554"/>
            <a:ext cx="3130302" cy="13106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148" y="4950554"/>
            <a:ext cx="3130302" cy="13106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635" y="4950554"/>
            <a:ext cx="3130302" cy="131064"/>
          </a:xfrm>
          <a:prstGeom prst="rect">
            <a:avLst/>
          </a:prstGeom>
        </p:spPr>
      </p:pic>
      <p:grpSp>
        <p:nvGrpSpPr>
          <p:cNvPr id="32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33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61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62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63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34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50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1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2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3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4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5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6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7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8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9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60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93762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US" altLang="zh-TW" dirty="0"/>
              <a:t>Page Title Goes Here (32pt)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US" dirty="0"/>
              <a:t>Click to add subtitle (22pt)</a:t>
            </a:r>
          </a:p>
        </p:txBody>
      </p:sp>
      <p:grpSp>
        <p:nvGrpSpPr>
          <p:cNvPr id="24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25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38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0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26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27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8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9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0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1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2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3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4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7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149076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21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34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22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23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4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5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6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7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8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9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0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1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2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3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666725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368057" y="6564922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rgbClr val="41414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rgbClr val="414141"/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99270" y="6564922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rgbClr val="41414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rgbClr val="414141"/>
              </a:solidFill>
              <a:latin typeface="+mn-lt"/>
              <a:ea typeface="+mn-ea"/>
              <a:cs typeface="Arial" charset="0"/>
            </a:endParaRPr>
          </a:p>
        </p:txBody>
      </p:sp>
      <p:grpSp>
        <p:nvGrpSpPr>
          <p:cNvPr id="41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42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55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6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7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43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44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6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7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8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9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0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1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2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3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4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991656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ing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 userDrawn="1"/>
        </p:nvSpPr>
        <p:spPr>
          <a:xfrm>
            <a:off x="0" y="-1"/>
            <a:ext cx="12192000" cy="4831883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TW" altLang="en-US" sz="2366" dirty="0"/>
          </a:p>
        </p:txBody>
      </p:sp>
      <p:sp>
        <p:nvSpPr>
          <p:cNvPr id="22" name="標題 1">
            <a:extLst>
              <a:ext uri="{FF2B5EF4-FFF2-40B4-BE49-F238E27FC236}">
                <a16:creationId xmlns:a16="http://schemas.microsoft.com/office/drawing/2014/main" id="{9FF8E5F9-3E27-4FB9-9E7F-AA69CBB722EF}"/>
              </a:ext>
            </a:extLst>
          </p:cNvPr>
          <p:cNvSpPr txBox="1">
            <a:spLocks/>
          </p:cNvSpPr>
          <p:nvPr userDrawn="1"/>
        </p:nvSpPr>
        <p:spPr>
          <a:xfrm>
            <a:off x="376110" y="5152468"/>
            <a:ext cx="9144000" cy="1212111"/>
          </a:xfrm>
          <a:prstGeom prst="rect">
            <a:avLst/>
          </a:prstGeom>
        </p:spPr>
        <p:txBody>
          <a:bodyPr/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TW" sz="4332" b="0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Smarter. Greener. Together. </a:t>
            </a:r>
            <a:r>
              <a:rPr lang="en-US" altLang="zh-TW" sz="4332" b="0" dirty="0">
                <a:solidFill>
                  <a:schemeClr val="tx1"/>
                </a:solidFill>
                <a:latin typeface="+mn-lt"/>
              </a:rPr>
              <a:t/>
            </a:r>
            <a:br>
              <a:rPr lang="en-US" altLang="zh-TW" sz="4332" b="0" dirty="0">
                <a:solidFill>
                  <a:schemeClr val="tx1"/>
                </a:solidFill>
                <a:latin typeface="+mn-lt"/>
              </a:rPr>
            </a:br>
            <a:endParaRPr lang="en-US" sz="4332" b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5" name="圖片版面配置區 6">
            <a:extLst>
              <a:ext uri="{FF2B5EF4-FFF2-40B4-BE49-F238E27FC236}">
                <a16:creationId xmlns:a16="http://schemas.microsoft.com/office/drawing/2014/main" id="{BEC39B5C-7A19-45E5-87B6-A4D4ACE9133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1567" y="-12701"/>
            <a:ext cx="12192001" cy="4713938"/>
          </a:xfrm>
        </p:spPr>
        <p:txBody>
          <a:bodyPr/>
          <a:lstStyle>
            <a:lvl1pPr marL="0" marR="0" indent="0" algn="l" defTabSz="898954" rtl="0" eaLnBrk="1" fontAlgn="auto" latinLnBrk="0" hangingPunct="1">
              <a:lnSpc>
                <a:spcPct val="100000"/>
              </a:lnSpc>
              <a:spcBef>
                <a:spcPts val="983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None/>
              <a:tabLst/>
              <a:defRPr sz="1566">
                <a:solidFill>
                  <a:srgbClr val="5F5F5F"/>
                </a:solidFill>
              </a:defRPr>
            </a:lvl1pPr>
          </a:lstStyle>
          <a:p>
            <a:pPr marL="0" marR="0" lvl="0" indent="0" algn="l" defTabSz="898954" rtl="0" eaLnBrk="1" fontAlgn="auto" latinLnBrk="0" hangingPunct="1">
              <a:lnSpc>
                <a:spcPct val="100000"/>
              </a:lnSpc>
              <a:spcBef>
                <a:spcPts val="983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this shape and select a picture in Templafy</a:t>
            </a:r>
          </a:p>
          <a:p>
            <a:endParaRPr lang="zh-TW" alt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7" y="4692032"/>
            <a:ext cx="12192000" cy="146231"/>
          </a:xfrm>
          <a:prstGeom prst="rect">
            <a:avLst/>
          </a:prstGeom>
        </p:spPr>
      </p:pic>
      <p:pic>
        <p:nvPicPr>
          <p:cNvPr id="2132701738" name="Logo" descr="{&quot;templafy&quot;:{&quot;id&quot;:&quot;46357c46-00c9-4def-a982-d4fb2de20a9f&quot;}}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359" y="5803037"/>
            <a:ext cx="2242800" cy="69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5613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ing Page Image / Ani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 userDrawn="1"/>
        </p:nvSpPr>
        <p:spPr>
          <a:xfrm>
            <a:off x="0" y="-1"/>
            <a:ext cx="12192000" cy="4831883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TW" altLang="en-US" sz="2366" dirty="0"/>
          </a:p>
        </p:txBody>
      </p:sp>
      <p:sp>
        <p:nvSpPr>
          <p:cNvPr id="22" name="標題 1">
            <a:extLst>
              <a:ext uri="{FF2B5EF4-FFF2-40B4-BE49-F238E27FC236}">
                <a16:creationId xmlns:a16="http://schemas.microsoft.com/office/drawing/2014/main" id="{9FF8E5F9-3E27-4FB9-9E7F-AA69CBB722EF}"/>
              </a:ext>
            </a:extLst>
          </p:cNvPr>
          <p:cNvSpPr txBox="1">
            <a:spLocks/>
          </p:cNvSpPr>
          <p:nvPr userDrawn="1"/>
        </p:nvSpPr>
        <p:spPr>
          <a:xfrm>
            <a:off x="376110" y="5152468"/>
            <a:ext cx="9144000" cy="1212111"/>
          </a:xfrm>
          <a:prstGeom prst="rect">
            <a:avLst/>
          </a:prstGeom>
        </p:spPr>
        <p:txBody>
          <a:bodyPr/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TW" sz="4332" b="0" dirty="0">
                <a:solidFill>
                  <a:srgbClr val="0F1E31"/>
                </a:solidFill>
                <a:latin typeface="+mn-lt"/>
              </a:rPr>
              <a:t>Smarter. Greener. Together. </a:t>
            </a:r>
            <a:br>
              <a:rPr lang="en-US" altLang="zh-TW" sz="4332" b="0" dirty="0">
                <a:solidFill>
                  <a:srgbClr val="0F1E31"/>
                </a:solidFill>
                <a:latin typeface="+mn-lt"/>
              </a:rPr>
            </a:br>
            <a:endParaRPr lang="en-US" sz="4332" b="0" dirty="0">
              <a:solidFill>
                <a:srgbClr val="0F1E31"/>
              </a:solidFill>
              <a:latin typeface="+mn-lt"/>
            </a:endParaRPr>
          </a:p>
        </p:txBody>
      </p:sp>
      <p:sp>
        <p:nvSpPr>
          <p:cNvPr id="55" name="圖片版面配置區 6">
            <a:extLst>
              <a:ext uri="{FF2B5EF4-FFF2-40B4-BE49-F238E27FC236}">
                <a16:creationId xmlns:a16="http://schemas.microsoft.com/office/drawing/2014/main" id="{BEC39B5C-7A19-45E5-87B6-A4D4ACE9133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1567" y="-12701"/>
            <a:ext cx="12192001" cy="4713938"/>
          </a:xfrm>
        </p:spPr>
        <p:txBody>
          <a:bodyPr/>
          <a:lstStyle>
            <a:lvl1pPr marL="0" marR="0" indent="0" algn="l" defTabSz="898954" rtl="0" eaLnBrk="1" fontAlgn="auto" latinLnBrk="0" hangingPunct="1">
              <a:lnSpc>
                <a:spcPct val="100000"/>
              </a:lnSpc>
              <a:spcBef>
                <a:spcPts val="983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None/>
              <a:tabLst/>
              <a:defRPr sz="1566">
                <a:solidFill>
                  <a:srgbClr val="5F5F5F"/>
                </a:solidFill>
              </a:defRPr>
            </a:lvl1pPr>
          </a:lstStyle>
          <a:p>
            <a:pPr marL="0" marR="0" lvl="0" indent="0" algn="l" defTabSz="898954" rtl="0" eaLnBrk="1" fontAlgn="auto" latinLnBrk="0" hangingPunct="1">
              <a:lnSpc>
                <a:spcPct val="100000"/>
              </a:lnSpc>
              <a:spcBef>
                <a:spcPts val="983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this shape and select a picture in Templafy</a:t>
            </a:r>
          </a:p>
          <a:p>
            <a:endParaRPr lang="zh-TW" alt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0363" y="3308350"/>
            <a:ext cx="13219813" cy="2835096"/>
          </a:xfrm>
          <a:prstGeom prst="rect">
            <a:avLst/>
          </a:prstGeom>
        </p:spPr>
      </p:pic>
      <p:pic>
        <p:nvPicPr>
          <p:cNvPr id="1515838742" name="Logo" descr="{&quot;templafy&quot;:{&quot;id&quot;:&quot;d74e01c9-13d6-4fd6-980e-e8d917f913be&quot;}}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359" y="5803037"/>
            <a:ext cx="2242800" cy="69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6365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ing Page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" y="-25399"/>
            <a:ext cx="12192000" cy="4762500"/>
          </a:xfrm>
          <a:prstGeom prst="rect">
            <a:avLst/>
          </a:prstGeom>
        </p:spPr>
      </p:pic>
      <p:sp>
        <p:nvSpPr>
          <p:cNvPr id="22" name="標題 1">
            <a:extLst>
              <a:ext uri="{FF2B5EF4-FFF2-40B4-BE49-F238E27FC236}">
                <a16:creationId xmlns:a16="http://schemas.microsoft.com/office/drawing/2014/main" id="{9FF8E5F9-3E27-4FB9-9E7F-AA69CBB722EF}"/>
              </a:ext>
            </a:extLst>
          </p:cNvPr>
          <p:cNvSpPr txBox="1">
            <a:spLocks/>
          </p:cNvSpPr>
          <p:nvPr userDrawn="1"/>
        </p:nvSpPr>
        <p:spPr>
          <a:xfrm>
            <a:off x="376110" y="5152468"/>
            <a:ext cx="9144000" cy="1212111"/>
          </a:xfrm>
          <a:prstGeom prst="rect">
            <a:avLst/>
          </a:prstGeom>
        </p:spPr>
        <p:txBody>
          <a:bodyPr/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TW" sz="4332" b="0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Smarter. Greener. Together. </a:t>
            </a:r>
            <a:r>
              <a:rPr lang="en-US" altLang="zh-TW" sz="4332" b="0" dirty="0">
                <a:solidFill>
                  <a:schemeClr val="tx1"/>
                </a:solidFill>
                <a:latin typeface="+mn-lt"/>
              </a:rPr>
              <a:t/>
            </a:r>
            <a:br>
              <a:rPr lang="en-US" altLang="zh-TW" sz="4332" b="0" dirty="0">
                <a:solidFill>
                  <a:schemeClr val="tx1"/>
                </a:solidFill>
                <a:latin typeface="+mn-lt"/>
              </a:rPr>
            </a:br>
            <a:endParaRPr lang="en-US" sz="4332" b="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7" y="4692032"/>
            <a:ext cx="12192000" cy="146231"/>
          </a:xfrm>
          <a:prstGeom prst="rect">
            <a:avLst/>
          </a:prstGeom>
        </p:spPr>
      </p:pic>
      <p:pic>
        <p:nvPicPr>
          <p:cNvPr id="1933356707" name="Logo" descr="{&quot;templafy&quot;:{&quot;id&quot;:&quot;df02c096-d00e-4877-9580-54d969df8997&quot;}}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359" y="5803037"/>
            <a:ext cx="2242800" cy="69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1133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ing Page White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26435"/>
            <a:ext cx="12192000" cy="6292645"/>
          </a:xfrm>
          <a:prstGeom prst="rect">
            <a:avLst/>
          </a:prstGeom>
        </p:spPr>
      </p:pic>
      <p:sp>
        <p:nvSpPr>
          <p:cNvPr id="14" name="標題 1">
            <a:extLst>
              <a:ext uri="{FF2B5EF4-FFF2-40B4-BE49-F238E27FC236}">
                <a16:creationId xmlns:a16="http://schemas.microsoft.com/office/drawing/2014/main" id="{9FF8E5F9-3E27-4FB9-9E7F-AA69CBB722EF}"/>
              </a:ext>
            </a:extLst>
          </p:cNvPr>
          <p:cNvSpPr txBox="1">
            <a:spLocks/>
          </p:cNvSpPr>
          <p:nvPr userDrawn="1"/>
        </p:nvSpPr>
        <p:spPr>
          <a:xfrm>
            <a:off x="937898" y="893252"/>
            <a:ext cx="9144000" cy="659913"/>
          </a:xfrm>
          <a:prstGeom prst="rect">
            <a:avLst/>
          </a:prstGeom>
        </p:spPr>
        <p:txBody>
          <a:bodyPr/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indent="0" algn="l"/>
            <a:r>
              <a:rPr lang="en-US" altLang="zh-TW" sz="4332" b="0" dirty="0">
                <a:solidFill>
                  <a:srgbClr val="0F1E31"/>
                </a:solidFill>
                <a:latin typeface="+mn-lt"/>
              </a:rPr>
              <a:t>Smarter. Greener. Together. </a:t>
            </a:r>
            <a:br>
              <a:rPr lang="en-US" altLang="zh-TW" sz="4332" b="0" dirty="0">
                <a:solidFill>
                  <a:srgbClr val="0F1E31"/>
                </a:solidFill>
                <a:latin typeface="+mn-lt"/>
              </a:rPr>
            </a:br>
            <a:endParaRPr lang="en-US" sz="4332" b="0" dirty="0">
              <a:solidFill>
                <a:srgbClr val="0F1E31"/>
              </a:solidFill>
              <a:latin typeface="+mn-lt"/>
            </a:endParaRPr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C739D69D-9434-43FA-BAAD-210A31717FFD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1050691" y="1754495"/>
            <a:ext cx="5666824" cy="4181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rgbClr val="0086DB"/>
                </a:solidFill>
              </a:defRPr>
            </a:lvl1pPr>
          </a:lstStyle>
          <a:p>
            <a:pPr lvl="0"/>
            <a:r>
              <a:rPr lang="en-US" dirty="0"/>
              <a:t>Thank you!</a:t>
            </a:r>
          </a:p>
        </p:txBody>
      </p:sp>
      <p:pic>
        <p:nvPicPr>
          <p:cNvPr id="1369409533" name="Logo" descr="{&quot;templafy&quot;:{&quot;id&quot;:&quot;48782ea2-e119-4484-a591-df97e8ab39a5&quot;}}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359" y="5803037"/>
            <a:ext cx="2242800" cy="691513"/>
          </a:xfrm>
          <a:prstGeom prst="rect">
            <a:avLst/>
          </a:prstGeom>
        </p:spPr>
      </p:pic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35B80C0D-0DCE-082B-FB45-2FAD1DD27B3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1050691" y="2317914"/>
            <a:ext cx="5673852" cy="41815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rgbClr val="414141"/>
                </a:solidFill>
              </a:defRPr>
            </a:lvl1pPr>
          </a:lstStyle>
          <a:p>
            <a:pPr lvl="0"/>
            <a:r>
              <a:rPr lang="en-US" dirty="0"/>
              <a:t>Name:</a:t>
            </a:r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73436FEE-9F61-A515-2AE4-07D0DA6C9BE0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50691" y="2881333"/>
            <a:ext cx="5680545" cy="41815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rgbClr val="414141"/>
                </a:solidFill>
              </a:defRPr>
            </a:lvl1pPr>
          </a:lstStyle>
          <a:p>
            <a:pPr lvl="0"/>
            <a:r>
              <a:rPr lang="en-US" dirty="0"/>
              <a:t>Email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8B30BD69-E759-8A36-DD86-2D3B8CF73BEC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050691" y="3429000"/>
            <a:ext cx="5680545" cy="41815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lang="en-US" sz="2400" dirty="0">
                <a:solidFill>
                  <a:srgbClr val="414141"/>
                </a:solidFill>
              </a:defRPr>
            </a:lvl1pPr>
          </a:lstStyle>
          <a:p>
            <a:pPr lvl="0"/>
            <a:r>
              <a:rPr lang="en-US" dirty="0"/>
              <a:t>Phone</a:t>
            </a:r>
          </a:p>
        </p:txBody>
      </p:sp>
    </p:spTree>
    <p:extLst>
      <p:ext uri="{BB962C8B-B14F-4D97-AF65-F5344CB8AC3E}">
        <p14:creationId xmlns:p14="http://schemas.microsoft.com/office/powerpoint/2010/main" val="2303413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1.emf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9584B288-D41F-4145-A1C0-E0281E1E2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633" y="376558"/>
            <a:ext cx="11374967" cy="679396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/>
          <a:p>
            <a:r>
              <a:rPr lang="en-US" altLang="zh-TW" dirty="0"/>
              <a:t>Page Title Goes Here (32pt)</a:t>
            </a:r>
            <a:endParaRPr lang="en-US" dirty="0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3BE7FFB-6DD4-4C49-91B1-9DC75DF6EC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0633" y="1170463"/>
            <a:ext cx="11374968" cy="4669631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/>
          <a:p>
            <a:pPr lvl="0"/>
            <a:r>
              <a:rPr lang="en-US" altLang="zh-TW" dirty="0"/>
              <a:t>Content goes here (24pt)</a:t>
            </a:r>
            <a:endParaRPr lang="en-US" dirty="0"/>
          </a:p>
        </p:txBody>
      </p:sp>
      <p:sp>
        <p:nvSpPr>
          <p:cNvPr id="8" name="Footer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368057" y="6564922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rgbClr val="41414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rgbClr val="414141"/>
              </a:solidFill>
            </a:endParaRPr>
          </a:p>
        </p:txBody>
      </p:sp>
      <p:sp>
        <p:nvSpPr>
          <p:cNvPr id="4" name="Page number"/>
          <p:cNvSpPr txBox="1"/>
          <p:nvPr userDrawn="1"/>
        </p:nvSpPr>
        <p:spPr>
          <a:xfrm>
            <a:off x="99270" y="6564922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rgbClr val="41414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rgbClr val="414141"/>
              </a:solidFill>
              <a:latin typeface="+mn-lt"/>
              <a:ea typeface="+mn-ea"/>
              <a:cs typeface="Arial" charset="0"/>
            </a:endParaRPr>
          </a:p>
        </p:txBody>
      </p:sp>
      <p:pic>
        <p:nvPicPr>
          <p:cNvPr id="2127854972" name="Logo" descr="{&quot;templafy&quot;:{&quot;id&quot;:&quot;e0f0fdf4-875f-4b66-ad18-af0f315371ba&quot;}}"/>
          <p:cNvPicPr>
            <a:picLocks noChangeAspect="1"/>
          </p:cNvPicPr>
          <p:nvPr/>
        </p:nvPicPr>
        <p:blipFill>
          <a:blip r:embed="rId2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628" y="6345936"/>
            <a:ext cx="1188000" cy="36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293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65" r:id="rId2"/>
    <p:sldLayoutId id="2147483863" r:id="rId3"/>
    <p:sldLayoutId id="2147483741" r:id="rId4"/>
    <p:sldLayoutId id="2147483832" r:id="rId5"/>
    <p:sldLayoutId id="2147483857" r:id="rId6"/>
    <p:sldLayoutId id="2147483859" r:id="rId7"/>
    <p:sldLayoutId id="2147483858" r:id="rId8"/>
    <p:sldLayoutId id="2147483860" r:id="rId9"/>
    <p:sldLayoutId id="2147483808" r:id="rId10"/>
    <p:sldLayoutId id="2147483816" r:id="rId11"/>
    <p:sldLayoutId id="2147483753" r:id="rId12"/>
    <p:sldLayoutId id="2147483754" r:id="rId13"/>
    <p:sldLayoutId id="2147483868" r:id="rId14"/>
    <p:sldLayoutId id="2147483766" r:id="rId15"/>
    <p:sldLayoutId id="2147483774" r:id="rId16"/>
    <p:sldLayoutId id="2147483793" r:id="rId17"/>
    <p:sldLayoutId id="2147483855" r:id="rId18"/>
    <p:sldLayoutId id="2147483856" r:id="rId19"/>
    <p:sldLayoutId id="2147483763" r:id="rId20"/>
    <p:sldLayoutId id="2147483795" r:id="rId21"/>
    <p:sldLayoutId id="2147483866" r:id="rId22"/>
    <p:sldLayoutId id="2147483739" r:id="rId23"/>
    <p:sldLayoutId id="2147483833" r:id="rId24"/>
    <p:sldLayoutId id="2147483874" r:id="rId25"/>
    <p:sldLayoutId id="2147483861" r:id="rId26"/>
  </p:sldLayoutIdLst>
  <p:hf hdr="0"/>
  <p:txStyles>
    <p:titleStyle>
      <a:lvl1pPr algn="ctr" defTabSz="898954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224739" indent="-224739" algn="l" defTabSz="898954" rtl="0" eaLnBrk="1" latinLnBrk="0" hangingPunct="1">
        <a:lnSpc>
          <a:spcPct val="110000"/>
        </a:lnSpc>
        <a:spcBef>
          <a:spcPts val="983"/>
        </a:spcBef>
        <a:buClr>
          <a:schemeClr val="tx2"/>
        </a:buClr>
        <a:buFont typeface="Arial" panose="020B0604020202020204" pitchFamily="34" charset="0"/>
        <a:buChar char="•"/>
        <a:defRPr sz="2400" kern="1200">
          <a:solidFill>
            <a:srgbClr val="414141"/>
          </a:solidFill>
          <a:latin typeface="+mn-lt"/>
          <a:ea typeface="+mn-ea"/>
          <a:cs typeface="+mn-cs"/>
        </a:defRPr>
      </a:lvl1pPr>
      <a:lvl2pPr marL="674216" indent="-224739" algn="l" defTabSz="898954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2366" kern="1200">
          <a:solidFill>
            <a:schemeClr val="tx1"/>
          </a:solidFill>
          <a:latin typeface="+mn-lt"/>
          <a:ea typeface="+mn-ea"/>
          <a:cs typeface="+mn-cs"/>
        </a:defRPr>
      </a:lvl2pPr>
      <a:lvl3pPr marL="1123692" indent="-224739" algn="l" defTabSz="898954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966" kern="1200">
          <a:solidFill>
            <a:schemeClr val="tx1"/>
          </a:solidFill>
          <a:latin typeface="+mn-lt"/>
          <a:ea typeface="+mn-ea"/>
          <a:cs typeface="+mn-cs"/>
        </a:defRPr>
      </a:lvl3pPr>
      <a:lvl4pPr marL="1573171" indent="-224739" algn="l" defTabSz="898954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766" kern="1200">
          <a:solidFill>
            <a:schemeClr val="tx1"/>
          </a:solidFill>
          <a:latin typeface="+mn-lt"/>
          <a:ea typeface="+mn-ea"/>
          <a:cs typeface="+mn-cs"/>
        </a:defRPr>
      </a:lvl4pPr>
      <a:lvl5pPr marL="2022648" indent="-224739" algn="l" defTabSz="898954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766" kern="1200">
          <a:solidFill>
            <a:schemeClr val="tx1"/>
          </a:solidFill>
          <a:latin typeface="+mn-lt"/>
          <a:ea typeface="+mn-ea"/>
          <a:cs typeface="+mn-cs"/>
        </a:defRPr>
      </a:lvl5pPr>
      <a:lvl6pPr marL="2472125" indent="-224739" algn="l" defTabSz="8989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66" kern="1200">
          <a:solidFill>
            <a:schemeClr val="tx1"/>
          </a:solidFill>
          <a:latin typeface="+mn-lt"/>
          <a:ea typeface="+mn-ea"/>
          <a:cs typeface="+mn-cs"/>
        </a:defRPr>
      </a:lvl6pPr>
      <a:lvl7pPr marL="2921603" indent="-224739" algn="l" defTabSz="8989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66" kern="1200">
          <a:solidFill>
            <a:schemeClr val="tx1"/>
          </a:solidFill>
          <a:latin typeface="+mn-lt"/>
          <a:ea typeface="+mn-ea"/>
          <a:cs typeface="+mn-cs"/>
        </a:defRPr>
      </a:lvl7pPr>
      <a:lvl8pPr marL="3371080" indent="-224739" algn="l" defTabSz="8989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66" kern="1200">
          <a:solidFill>
            <a:schemeClr val="tx1"/>
          </a:solidFill>
          <a:latin typeface="+mn-lt"/>
          <a:ea typeface="+mn-ea"/>
          <a:cs typeface="+mn-cs"/>
        </a:defRPr>
      </a:lvl8pPr>
      <a:lvl9pPr marL="3820559" indent="-224739" algn="l" defTabSz="8989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6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1pPr>
      <a:lvl2pPr marL="449478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2pPr>
      <a:lvl3pPr marL="898954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3pPr>
      <a:lvl4pPr marL="1348432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4pPr>
      <a:lvl5pPr marL="1797908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5pPr>
      <a:lvl6pPr marL="2247387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6pPr>
      <a:lvl7pPr marL="2696863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7pPr>
      <a:lvl8pPr marL="3146342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8pPr>
      <a:lvl9pPr marL="3595819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ustomXml" Target="../../customXml/item2.xml"/><Relationship Id="rId1" Type="http://schemas.openxmlformats.org/officeDocument/2006/relationships/customXml" Target="../../customXml/item8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customXml" Target="../../customXml/item3.xml"/><Relationship Id="rId1" Type="http://schemas.openxmlformats.org/officeDocument/2006/relationships/customXml" Target="../../customXml/item1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DA5D3960-8764-28EC-FD12-A8D98BF2F0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Training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D089A8-D54A-484C-5165-5F2B7B3FF57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H" dirty="0" smtClean="0"/>
              <a:t>Stefan Walter</a:t>
            </a:r>
            <a:endParaRPr lang="fr-CH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619AAA5-840B-E563-CEE9-24CFA2FA04B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February 2023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84CD75-B13E-71F6-19D6-824EBE8524E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AC MAX Pedestal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456" y="1118619"/>
            <a:ext cx="1302925" cy="48291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422" y="1118620"/>
            <a:ext cx="1523454" cy="4829146"/>
          </a:xfrm>
          <a:prstGeom prst="rect">
            <a:avLst/>
          </a:prstGeom>
        </p:spPr>
      </p:pic>
    </p:spTree>
    <p:custDataLst>
      <p:custData r:id="rId1"/>
      <p:custData r:id="rId2"/>
    </p:custDataLst>
    <p:extLst>
      <p:ext uri="{BB962C8B-B14F-4D97-AF65-F5344CB8AC3E}">
        <p14:creationId xmlns:p14="http://schemas.microsoft.com/office/powerpoint/2010/main" val="224644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10000"/>
          </a:bodyPr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4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Highlights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 MAX Pedestal</a:t>
            </a:r>
          </a:p>
        </p:txBody>
      </p:sp>
      <p:sp>
        <p:nvSpPr>
          <p:cNvPr id="7" name="Subtitle 6"/>
          <p:cNvSpPr>
            <a:spLocks noGrp="1"/>
          </p:cNvSpPr>
          <p:nvPr>
            <p:ph type="subTitle" idx="14"/>
          </p:nvPr>
        </p:nvSpPr>
        <p:spPr/>
        <p:txBody>
          <a:bodyPr/>
          <a:lstStyle/>
          <a:p>
            <a:r>
              <a:rPr lang="en-US" dirty="0"/>
              <a:t>Product </a:t>
            </a:r>
            <a:r>
              <a:rPr lang="en-US" dirty="0" smtClean="0"/>
              <a:t>Introduction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45"/>
          </p:nvPr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54683" y="1750506"/>
            <a:ext cx="5647458" cy="4409175"/>
          </a:xfrm>
          <a:prstGeom prst="rect">
            <a:avLst/>
          </a:prstGeom>
        </p:spPr>
      </p:pic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7268F0E7-FFBC-D37B-8D40-C3FA159CF547}"/>
              </a:ext>
            </a:extLst>
          </p:cNvPr>
          <p:cNvSpPr>
            <a:spLocks noGrp="1"/>
          </p:cNvSpPr>
          <p:nvPr>
            <p:ph idx="44"/>
          </p:nvPr>
        </p:nvSpPr>
        <p:spPr/>
        <p:txBody>
          <a:bodyPr/>
          <a:lstStyle/>
          <a:p>
            <a:r>
              <a:rPr lang="en-US" dirty="0"/>
              <a:t>Mounting pole for parking </a:t>
            </a:r>
            <a:r>
              <a:rPr lang="en-US" dirty="0"/>
              <a:t>space installations</a:t>
            </a:r>
          </a:p>
          <a:p>
            <a:r>
              <a:rPr lang="en-US" dirty="0" smtClean="0"/>
              <a:t>Galvanized </a:t>
            </a:r>
            <a:r>
              <a:rPr lang="en-US" dirty="0"/>
              <a:t>steel</a:t>
            </a:r>
            <a:endParaRPr lang="fr-CH" dirty="0"/>
          </a:p>
          <a:p>
            <a:r>
              <a:rPr lang="en-US" dirty="0" smtClean="0"/>
              <a:t>Black </a:t>
            </a:r>
            <a:r>
              <a:rPr lang="en-US" dirty="0"/>
              <a:t>grey powder coated surface </a:t>
            </a:r>
            <a:r>
              <a:rPr lang="en-US" dirty="0" smtClean="0"/>
              <a:t>for a </a:t>
            </a:r>
            <a:r>
              <a:rPr lang="en-US" dirty="0"/>
              <a:t>robust and appealing </a:t>
            </a:r>
            <a:r>
              <a:rPr lang="en-US" dirty="0" smtClean="0"/>
              <a:t>design</a:t>
            </a:r>
          </a:p>
          <a:p>
            <a:r>
              <a:rPr lang="en-US" dirty="0" smtClean="0"/>
              <a:t>Single-sided </a:t>
            </a:r>
            <a:r>
              <a:rPr lang="en-US" dirty="0"/>
              <a:t>and double-sided model available</a:t>
            </a:r>
          </a:p>
          <a:p>
            <a:r>
              <a:rPr lang="en-US" dirty="0" smtClean="0"/>
              <a:t>Easy to install</a:t>
            </a:r>
          </a:p>
        </p:txBody>
      </p:sp>
    </p:spTree>
    <p:extLst>
      <p:ext uri="{BB962C8B-B14F-4D97-AF65-F5344CB8AC3E}">
        <p14:creationId xmlns:p14="http://schemas.microsoft.com/office/powerpoint/2010/main" val="32051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 MAX Pedestal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4"/>
          </p:nvPr>
        </p:nvSpPr>
        <p:spPr/>
        <p:txBody>
          <a:bodyPr/>
          <a:lstStyle/>
          <a:p>
            <a:r>
              <a:rPr lang="en-US" dirty="0"/>
              <a:t>Product </a:t>
            </a:r>
            <a:r>
              <a:rPr lang="en-US" dirty="0" smtClean="0"/>
              <a:t>Introduction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4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706" y="1754188"/>
            <a:ext cx="8809225" cy="437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09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 MAX Pedestal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4"/>
          </p:nvPr>
        </p:nvSpPr>
        <p:spPr/>
        <p:txBody>
          <a:bodyPr/>
          <a:lstStyle/>
          <a:p>
            <a:r>
              <a:rPr lang="en-US" dirty="0" smtClean="0"/>
              <a:t>Scope of Delivery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4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675" y="1353102"/>
            <a:ext cx="6856978" cy="550489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595591" y="4210403"/>
            <a:ext cx="34531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Theft prevention screws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4151" y="1354482"/>
            <a:ext cx="3156067" cy="2751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91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44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625" y="1504122"/>
            <a:ext cx="10520750" cy="535387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 MAX Pedestal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4"/>
          </p:nvPr>
        </p:nvSpPr>
        <p:spPr/>
        <p:txBody>
          <a:bodyPr/>
          <a:lstStyle/>
          <a:p>
            <a:r>
              <a:rPr lang="en-US" dirty="0" smtClean="0"/>
              <a:t>Parking Space Arrangements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32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O</a:t>
            </a:r>
            <a:r>
              <a:rPr lang="en-US" dirty="0" smtClean="0"/>
              <a:t>thers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4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Product Leaflet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4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764" y="2244725"/>
            <a:ext cx="2750484" cy="3884613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45"/>
          </p:nvPr>
        </p:nvSpPr>
        <p:spPr/>
        <p:txBody>
          <a:bodyPr/>
          <a:lstStyle/>
          <a:p>
            <a:r>
              <a:rPr lang="en-US" dirty="0" smtClean="0"/>
              <a:t>Images / Photos</a:t>
            </a:r>
          </a:p>
          <a:p>
            <a:r>
              <a:rPr lang="en-US" dirty="0" smtClean="0"/>
              <a:t>Exhibition model</a:t>
            </a:r>
          </a:p>
          <a:p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 MAX Pedestal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4"/>
          </p:nvPr>
        </p:nvSpPr>
        <p:spPr/>
        <p:txBody>
          <a:bodyPr/>
          <a:lstStyle/>
          <a:p>
            <a:r>
              <a:rPr lang="en-US" dirty="0" smtClean="0"/>
              <a:t>Marketing Material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81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 MAX Pedestal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4"/>
          </p:nvPr>
        </p:nvSpPr>
        <p:spPr/>
        <p:txBody>
          <a:bodyPr/>
          <a:lstStyle/>
          <a:p>
            <a:r>
              <a:rPr lang="en-US" dirty="0" smtClean="0"/>
              <a:t>Installation Manual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4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1" y="1402396"/>
            <a:ext cx="5846560" cy="417822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274" y="1353103"/>
            <a:ext cx="5874310" cy="41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99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Option 2: Project Business</a:t>
            </a: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4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Option 1: Channel Business</a:t>
            </a:r>
            <a:endParaRPr lang="en-US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44"/>
          </p:nvPr>
        </p:nvSpPr>
        <p:spPr/>
        <p:txBody>
          <a:bodyPr/>
          <a:lstStyle/>
          <a:p>
            <a:r>
              <a:rPr lang="en-US" dirty="0" smtClean="0"/>
              <a:t>Product offered DDP</a:t>
            </a:r>
            <a:br>
              <a:rPr lang="en-US" dirty="0" smtClean="0"/>
            </a:br>
            <a:r>
              <a:rPr lang="en-US" sz="1800" dirty="0" smtClean="0"/>
              <a:t>Freight costs to be included in the sales price</a:t>
            </a:r>
          </a:p>
          <a:p>
            <a:r>
              <a:rPr lang="en-US" dirty="0" smtClean="0"/>
              <a:t>Order with installation location as “ship-to” address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Advantage: Direct delivery to the installation location</a:t>
            </a:r>
          </a:p>
          <a:p>
            <a:pPr marL="0" indent="0">
              <a:buNone/>
            </a:pPr>
            <a:r>
              <a:rPr lang="en-US" sz="1800" dirty="0" smtClean="0"/>
              <a:t>Channel </a:t>
            </a:r>
            <a:r>
              <a:rPr lang="en-US" sz="1800" dirty="0"/>
              <a:t>partners normally do not take pedestals to their </a:t>
            </a:r>
            <a:r>
              <a:rPr lang="en-US" sz="1800" dirty="0" smtClean="0"/>
              <a:t>warehouses.</a:t>
            </a:r>
            <a:endParaRPr lang="en-US" sz="1800" dirty="0"/>
          </a:p>
        </p:txBody>
      </p:sp>
      <p:sp>
        <p:nvSpPr>
          <p:cNvPr id="5" name="Content Placeholder 4"/>
          <p:cNvSpPr>
            <a:spLocks noGrp="1"/>
          </p:cNvSpPr>
          <p:nvPr>
            <p:ph idx="45"/>
          </p:nvPr>
        </p:nvSpPr>
        <p:spPr/>
        <p:txBody>
          <a:bodyPr/>
          <a:lstStyle/>
          <a:p>
            <a:r>
              <a:rPr lang="en-US" dirty="0" smtClean="0"/>
              <a:t>Product offered EXW</a:t>
            </a:r>
            <a:br>
              <a:rPr lang="en-US" dirty="0" smtClean="0"/>
            </a:br>
            <a:r>
              <a:rPr lang="en-US" sz="1800" dirty="0" smtClean="0"/>
              <a:t>Freight costs added extra</a:t>
            </a:r>
          </a:p>
          <a:p>
            <a:r>
              <a:rPr lang="en-US" dirty="0" smtClean="0"/>
              <a:t>Ship to project or partner address</a:t>
            </a:r>
            <a:br>
              <a:rPr lang="en-US" dirty="0" smtClean="0"/>
            </a:b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Advantage: Lower shipment costs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 MAX Pedestal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4"/>
          </p:nvPr>
        </p:nvSpPr>
        <p:spPr/>
        <p:txBody>
          <a:bodyPr/>
          <a:lstStyle/>
          <a:p>
            <a:r>
              <a:rPr lang="en-US" dirty="0" smtClean="0"/>
              <a:t>Route to Market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6409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1"/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68" b="306"/>
          <a:stretch/>
        </p:blipFill>
        <p:spPr/>
      </p:pic>
    </p:spTree>
    <p:custDataLst>
      <p:custData r:id="rId1"/>
      <p:custData r:id="rId2"/>
    </p:custDataLst>
    <p:extLst>
      <p:ext uri="{BB962C8B-B14F-4D97-AF65-F5344CB8AC3E}">
        <p14:creationId xmlns:p14="http://schemas.microsoft.com/office/powerpoint/2010/main" val="226563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ta_PPTtemplate_16x9">
  <a:themeElements>
    <a:clrScheme name="Delta Colors">
      <a:dk1>
        <a:srgbClr val="414141"/>
      </a:dk1>
      <a:lt1>
        <a:sysClr val="window" lastClr="FFFFFF"/>
      </a:lt1>
      <a:dk2>
        <a:srgbClr val="414141"/>
      </a:dk2>
      <a:lt2>
        <a:srgbClr val="F2F2F2"/>
      </a:lt2>
      <a:accent1>
        <a:srgbClr val="586A82"/>
      </a:accent1>
      <a:accent2>
        <a:srgbClr val="0087DC"/>
      </a:accent2>
      <a:accent3>
        <a:srgbClr val="4CD3D0"/>
      </a:accent3>
      <a:accent4>
        <a:srgbClr val="96DB1B"/>
      </a:accent4>
      <a:accent5>
        <a:srgbClr val="FFAA00"/>
      </a:accent5>
      <a:accent6>
        <a:srgbClr val="E53D00"/>
      </a:accent6>
      <a:hlink>
        <a:srgbClr val="0563C1"/>
      </a:hlink>
      <a:folHlink>
        <a:srgbClr val="BFBFBF"/>
      </a:folHlink>
    </a:clrScheme>
    <a:fontScheme name="自訂 3">
      <a:majorFont>
        <a:latin typeface="Arial"/>
        <a:ea typeface="Microsoft JhengHei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lta EMEA Presentation Template.pptx" id="{86AC638D-F3E7-4355-92D4-B47E49AF61EC}" vid="{308EBC8B-0020-4141-A664-B767DFE00419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1.xml"/></Relationships>
</file>

<file path=customXml/item1.xml><?xml version="1.0" encoding="utf-8"?>
<TemplafySlideFormConfiguration><![CDATA[{"formFields":[],"formDataEntries":[]}]]></TemplafySlideFormConfiguration>
</file>

<file path=customXml/item2.xml><?xml version="1.0" encoding="utf-8"?>
<TemplafySlideTemplateConfiguration><![CDATA[{"slideVersion":0,"isValidatorEnabled":false,"isLocked":false,"elementsMetadata":[],"slideId":"637937430363559224","enableDocumentContentUpdater":false,"version":"1.13"}]]></TemplafySlideTemplateConfiguration>
</file>

<file path=customXml/item3.xml><?xml version="1.0" encoding="utf-8"?>
<TemplafySlideTemplateConfiguration><![CDATA[{"slideVersion":0,"isValidatorEnabled":false,"isLocked":false,"elementsMetadata":[],"slideId":"637937430363871680","enableDocumentContentUpdater":false,"version":"1.13"}]]></TemplafySlideTemplateConfiguration>
</file>

<file path=customXml/item4.xml><?xml version="1.0" encoding="utf-8"?>
<TemplafySlideTemplateConfiguration><![CDATA[{"slideVersion":0,"isValidatorEnabled":false,"isLocked":false,"elementsMetadata":[],"slideId":"637937430364027990","enableDocumentContentUpdater":false,"version":"1.13"}]]></TemplafySlideTemplateConfiguration>
</file>

<file path=customXml/item5.xml><?xml version="1.0" encoding="utf-8"?>
<TemplafyTemplateConfiguration><![CDATA[{"elementsMetadata":[{"type":"shape","id":"e0f0fdf4-875f-4b66-ad18-af0f315371ba","elementConfiguration":{"inheritDimensions":"inheritNone","width":"{{UserProfile.Logo.LogoPowerPointWidth2}}","binding":"UserProfile.Logo.LogoPowerPoint","disableUpdates":false,"type":"image"}},{"type":"shape","id":"7715bf85-edad-4383-994e-cb3b70351f55","elementConfiguration":{"inheritDimensions":"inheritNone","width":"{{UserProfile.Logo.LogoPowerPointWidth3}}","binding":"UserProfile.Logo.LogoPowerPoint","disableUpdates":false,"type":"image"}},{"type":"shape","id":"48782ea2-e119-4484-a591-df97e8ab39a5","elementConfiguration":{"inheritDimensions":"inheritNone","width":"{{UserProfile.Logo.LogoPowerPointWidth3}}","binding":"UserProfile.Logo.LogoPowerPoint","disableUpdates":false,"type":"image"}},{"type":"shape","id":"e3ec991b-c52a-42dd-aa2d-f29c9218c5dd","elementConfiguration":{"inheritDimensions":"inheritNone","width":"{{UserProfile.Logo.LogoPowerPointWhiteWidth2}}","binding":"UserProfile.Logo.LogoPowerPointWhite","disableUpdates":false,"type":"image"}},{"type":"shape","id":"5caf9d75-aefd-4fab-b8bd-83b7cd6abf98","elementConfiguration":{"inheritDimensions":"inheritNone","width":"{{UserProfile.Logo.LogoPowerPointWhiteWidth3}}","binding":"UserProfile.Logo.LogoPowerPointWhite","disableUpdates":false,"type":"image"}},{"type":"shape","id":"df02c096-d00e-4877-9580-54d969df8997","elementConfiguration":{"inheritDimensions":"inheritNone","width":"{{UserProfile.Logo.LogoPowerPointWidth3}}","binding":"UserProfile.Logo.LogoPowerPoint","disableUpdates":false,"type":"image"}},{"type":"shape","id":"b1f191e4-7992-4839-96c8-c44222027d81","elementConfiguration":{"inheritDimensions":"inheritNone","width":"{{UserProfile.Logo.LogoPowerPointWidth3}}","binding":"UserProfile.Logo.LogoPowerPoint","disableUpdates":false,"type":"image"}},{"type":"shape","id":"80ba3517-689b-409c-8911-f63faf2199cc","elementConfiguration":{"inheritDimensions":"inheritNone","width":"{{UserProfile.Logo.LogoPowerPointWhiteWidth2}}","binding":"UserProfile.Logo.LogoPowerPointWhite","disableUpdates":false,"type":"image"}},{"type":"shape","id":"d74e01c9-13d6-4fd6-980e-e8d917f913be","elementConfiguration":{"inheritDimensions":"inheritNone","width":"{{UserProfile.Logo.LogoPowerPointWidth3}}","binding":"UserProfile.Logo.LogoPowerPoint","disableUpdates":false,"type":"image"}},{"type":"shape","id":"6e636021-7ccf-4043-a443-0caed10908fa","elementConfiguration":{"inheritDimensions":"inheritNone","width":"{{UserProfile.Logo.LogoPowerPointWhiteWidth2}}","binding":"UserProfile.Logo.LogoPowerPointWhite","disableUpdates":false,"type":"image"}},{"type":"shape","id":"46357c46-00c9-4def-a982-d4fb2de20a9f","elementConfiguration":{"inheritDimensions":"inheritNone","width":"{{UserProfile.Logo.LogoPowerPointWidth3}}","binding":"UserProfile.Logo.LogoPowerPoint","disableUpdates":false,"type":"image"}},{"type":"shape","id":"01efc614-c638-4ad3-8da3-892fef8d3729","elementConfiguration":{"inheritDimensions":"inheritNone","width":"{{UserProfile.Logo.LogoPowerPointWhiteWidth2}}","binding":"UserProfile.Logo.LogoPowerPointWhite","disableUpdates":false,"type":"image"}},{"type":"shape","id":"837cd3c9-6559-44f4-9b4a-a89ead93f2b6","elementConfiguration":{"inheritDimensions":"inheritNone","width":"{{UserProfile.Logo.LogoPowerPointWidth3}}","binding":"UserProfile.Logo.LogoPowerPoint","disableUpdates":false,"type":"image"}}],"transformationConfigurations":[],"templateName":"","templateDescription":"","enableDocumentContentUpdater":false,"version":"1.13"}]]></TemplafyTemplateConfiguration>
</file>

<file path=customXml/item6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7.xml><?xml version="1.0" encoding="utf-8"?>
<TemplafySlideFormConfiguration><![CDATA[{"formFields":[],"formDataEntries":[]}]]></TemplafySlideFormConfiguration>
</file>

<file path=customXml/item8.xml><?xml version="1.0" encoding="utf-8"?>
<TemplafySlideFormConfiguration><![CDATA[{"formFields":[],"formDataEntries":[]}]]></TemplafySlideFormConfiguration>
</file>

<file path=customXml/item9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8b94865-5a78-40c2-b019-aaa714ab03ad">
      <UserInfo>
        <DisplayName/>
        <AccountId xsi:nil="true"/>
        <AccountType/>
      </UserInfo>
    </SharedWithUsers>
    <Document_x0020_Type xmlns="f64960fc-0df5-4cf4-918f-7081723a1185" xsi:nil="true"/>
  </documentManagement>
</p:properties>
</file>

<file path=customXml/item10.xml><?xml version="1.0" encoding="utf-8"?>
<TemplafyFormConfiguration><![CDATA[{"formFields":[],"formDataEntries":[]}]]></TemplafyFormConfiguration>
</file>

<file path=customXml/item1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C476FF2DAAF74192C79CB635ACC40F" ma:contentTypeVersion="2" ma:contentTypeDescription="Create a new document." ma:contentTypeScope="" ma:versionID="fbfe792be8086c98e398dcd958f497ec">
  <xsd:schema xmlns:xsd="http://www.w3.org/2001/XMLSchema" xmlns:xs="http://www.w3.org/2001/XMLSchema" xmlns:p="http://schemas.microsoft.com/office/2006/metadata/properties" xmlns:ns2="f64960fc-0df5-4cf4-918f-7081723a1185" xmlns:ns3="b8b94865-5a78-40c2-b019-aaa714ab03ad" targetNamespace="http://schemas.microsoft.com/office/2006/metadata/properties" ma:root="true" ma:fieldsID="cd852ffbbcbca6ed52447e1305d9eba4" ns2:_="" ns3:_="">
    <xsd:import namespace="f64960fc-0df5-4cf4-918f-7081723a1185"/>
    <xsd:import namespace="b8b94865-5a78-40c2-b019-aaa714ab03ad"/>
    <xsd:element name="properties">
      <xsd:complexType>
        <xsd:sequence>
          <xsd:element name="documentManagement">
            <xsd:complexType>
              <xsd:all>
                <xsd:element ref="ns2:Document_x0020_Type" minOccurs="0"/>
                <xsd:element ref="ns3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4960fc-0df5-4cf4-918f-7081723a1185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nillable="true" ma:displayName="Document Type" ma:format="Dropdown" ma:internalName="Document_x0020_Type">
      <xsd:simpleType>
        <xsd:restriction base="dms:Choice">
          <xsd:enumeration value="Warranties"/>
          <xsd:enumeration value="Policies"/>
          <xsd:enumeration value="Training"/>
          <xsd:enumeration value="SOP"/>
          <xsd:enumeration value="Other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b94865-5a78-40c2-b019-aaa714ab03ad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63F7E47-3CAB-4FF3-B6EA-82D5DC65576F}">
  <ds:schemaRefs/>
</ds:datastoreItem>
</file>

<file path=customXml/itemProps2.xml><?xml version="1.0" encoding="utf-8"?>
<ds:datastoreItem xmlns:ds="http://schemas.openxmlformats.org/officeDocument/2006/customXml" ds:itemID="{850EEE6C-32F8-438F-A51C-05721C773615}">
  <ds:schemaRefs/>
</ds:datastoreItem>
</file>

<file path=customXml/itemProps3.xml><?xml version="1.0" encoding="utf-8"?>
<ds:datastoreItem xmlns:ds="http://schemas.openxmlformats.org/officeDocument/2006/customXml" ds:itemID="{6BE6203E-1C8B-4C91-90B3-3740CAB2DC9B}">
  <ds:schemaRefs/>
</ds:datastoreItem>
</file>

<file path=customXml/itemProps4.xml><?xml version="1.0" encoding="utf-8"?>
<ds:datastoreItem xmlns:ds="http://schemas.openxmlformats.org/officeDocument/2006/customXml" ds:itemID="{FCE3AEB9-2D52-41E4-8AD1-0F3D6BEE8D16}">
  <ds:schemaRefs/>
</ds:datastoreItem>
</file>

<file path=customXml/itemProps5.xml><?xml version="1.0" encoding="utf-8"?>
<ds:datastoreItem xmlns:ds="http://schemas.openxmlformats.org/officeDocument/2006/customXml" ds:itemID="{A683F58D-9191-4B7E-AD6E-CC8D012447D4}">
  <ds:schemaRefs/>
</ds:datastoreItem>
</file>

<file path=customXml/itemProps6.xml><?xml version="1.0" encoding="utf-8"?>
<ds:datastoreItem xmlns:ds="http://schemas.openxmlformats.org/officeDocument/2006/customXml" ds:itemID="{387503BC-00DE-4304-AA60-57AFDF1AA2AA}">
  <ds:schemaRefs>
    <ds:schemaRef ds:uri="http://schemas.microsoft.com/sharepoint/v3/contenttype/forms"/>
  </ds:schemaRefs>
</ds:datastoreItem>
</file>

<file path=customXml/itemProps7.xml><?xml version="1.0" encoding="utf-8"?>
<ds:datastoreItem xmlns:ds="http://schemas.openxmlformats.org/officeDocument/2006/customXml" ds:itemID="{542EE649-8A80-4CDF-AD9A-E19AD4999657}">
  <ds:schemaRefs/>
</ds:datastoreItem>
</file>

<file path=customXml/itemProps8.xml><?xml version="1.0" encoding="utf-8"?>
<ds:datastoreItem xmlns:ds="http://schemas.openxmlformats.org/officeDocument/2006/customXml" ds:itemID="{3E0FBC4E-C933-4EC8-BE96-357BFB90A641}">
  <ds:schemaRefs/>
</ds:datastoreItem>
</file>

<file path=customXml/itemProps9.xml><?xml version="1.0" encoding="utf-8"?>
<ds:datastoreItem xmlns:ds="http://schemas.openxmlformats.org/officeDocument/2006/customXml" ds:itemID="{DE91362C-6FB3-4F7E-850B-E5A4543278B3}">
  <ds:schemaRefs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92993e93-fa54-4a26-9160-ad39da3fde98"/>
    <ds:schemaRef ds:uri="6f2e7bc8-2c5d-4be4-9073-9915c8c4be80"/>
    <ds:schemaRef ds:uri="http://purl.org/dc/dcmitype/"/>
    <ds:schemaRef ds:uri="http://purl.org/dc/elements/1.1/"/>
  </ds:schemaRefs>
</ds:datastoreItem>
</file>

<file path=customXml/itemProps10.xml><?xml version="1.0" encoding="utf-8"?>
<ds:datastoreItem xmlns:ds="http://schemas.openxmlformats.org/officeDocument/2006/customXml" ds:itemID="{B162F4CE-7DA0-428E-B7E9-7024F93CFEFD}">
  <ds:schemaRefs/>
</ds:datastoreItem>
</file>

<file path=customXml/itemProps11.xml><?xml version="1.0" encoding="utf-8"?>
<ds:datastoreItem xmlns:ds="http://schemas.openxmlformats.org/officeDocument/2006/customXml" ds:itemID="{26E50C0B-AF1A-42AD-98CE-46622E0347B0}"/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156</Words>
  <Application>Microsoft Office PowerPoint</Application>
  <PresentationFormat>Widescreen</PresentationFormat>
  <Paragraphs>40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Microsoft JhengHei</vt:lpstr>
      <vt:lpstr>Microsoft JhengHei</vt:lpstr>
      <vt:lpstr>Arial</vt:lpstr>
      <vt:lpstr>Arial </vt:lpstr>
      <vt:lpstr>Calibri</vt:lpstr>
      <vt:lpstr>新細明體</vt:lpstr>
      <vt:lpstr>Verdana</vt:lpstr>
      <vt:lpstr>Delta_PPTtemplate_16x9</vt:lpstr>
      <vt:lpstr>AC MAX Pedestal</vt:lpstr>
      <vt:lpstr>AC MAX Pedestal</vt:lpstr>
      <vt:lpstr>AC MAX Pedestal</vt:lpstr>
      <vt:lpstr>AC MAX Pedestal</vt:lpstr>
      <vt:lpstr>AC MAX Pedestal</vt:lpstr>
      <vt:lpstr>AC MAX Pedestal</vt:lpstr>
      <vt:lpstr>AC MAX Pedestal</vt:lpstr>
      <vt:lpstr>AC MAX Pedestal</vt:lpstr>
      <vt:lpstr>PowerPoint Presentation</vt:lpstr>
    </vt:vector>
  </TitlesOfParts>
  <Company>Delta EMEA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 MAX Pedestal</dc:title>
  <dc:creator>Stefan Walter</dc:creator>
  <cp:lastModifiedBy>Stefan Walter</cp:lastModifiedBy>
  <cp:revision>10</cp:revision>
  <dcterms:created xsi:type="dcterms:W3CDTF">2023-02-21T09:52:04Z</dcterms:created>
  <dcterms:modified xsi:type="dcterms:W3CDTF">2023-02-21T11:14:36Z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0x0101006BC476FF2DAAF74192C79CB635ACC40F</vt:lpwstr>
  </property>
  <property fmtid="{D5CDD505-2E9C-101B-9397-08002B2CF9AE}" pid="3" name="MediaServiceImageTags">
    <vt:lpwstr/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TemplafyTenantId">
    <vt:lpwstr>delta</vt:lpwstr>
  </property>
  <property fmtid="{D5CDD505-2E9C-101B-9397-08002B2CF9AE}" pid="8" name="TemplafyTemplateId">
    <vt:lpwstr>637915067117457350</vt:lpwstr>
  </property>
  <property fmtid="{D5CDD505-2E9C-101B-9397-08002B2CF9AE}" pid="9" name="TemplafyUserProfileId">
    <vt:lpwstr>637364569394277997</vt:lpwstr>
  </property>
  <property fmtid="{D5CDD505-2E9C-101B-9397-08002B2CF9AE}" pid="10" name="TemplafyLanguageCode">
    <vt:lpwstr>en-US</vt:lpwstr>
  </property>
</Properties>
</file>